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61" r:id="rId9"/>
    <p:sldId id="295" r:id="rId10"/>
    <p:sldId id="296" r:id="rId11"/>
    <p:sldId id="293" r:id="rId12"/>
    <p:sldId id="264" r:id="rId13"/>
    <p:sldId id="265" r:id="rId14"/>
    <p:sldId id="290" r:id="rId15"/>
    <p:sldId id="266" r:id="rId16"/>
    <p:sldId id="268" r:id="rId17"/>
    <p:sldId id="267" r:id="rId18"/>
  </p:sldIdLst>
  <p:sldSz cx="12192000" cy="6858000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Inter" panose="02000503000000020004" pitchFamily="2" charset="0"/>
      <p:regular r:id="rId22"/>
      <p:bold r:id="rId23"/>
    </p:embeddedFont>
    <p:embeddedFont>
      <p:font typeface="Montserrat ExtraBold" panose="020F0502020204030204" pitchFamily="34" charset="0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GPOAe1uQ6Co5Qo4TQbGkJ7Qlf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B9112A-7CED-4324-AE5E-641C88AB6376}">
  <a:tblStyle styleId="{04B9112A-7CED-4324-AE5E-641C88AB63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0"/>
    <p:restoredTop sz="94630"/>
  </p:normalViewPr>
  <p:slideViewPr>
    <p:cSldViewPr snapToGrid="0">
      <p:cViewPr>
        <p:scale>
          <a:sx n="134" d="100"/>
          <a:sy n="134" d="100"/>
        </p:scale>
        <p:origin x="-48" y="-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30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749AD-F5BF-0C9A-1129-588095485B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0B43CD-1CF9-0C7F-0FBE-4D115904FC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04EBF-BE65-4AB0-B5DF-B8D223F75C8B}" type="datetimeFigureOut">
              <a:rPr lang="en-PK" smtClean="0"/>
              <a:t>10/17/22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FC032-73F4-2CDB-3431-B54207360E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B7579-A2AA-4F71-A66E-646F91E2C9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2C9E5-268A-4C49-9DC6-EBFB57C8B4F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68857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2372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2156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1" name="Google Shape;3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7486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38d415c93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38d415c93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Need to adjust to be a problem statement</a:t>
            </a:r>
            <a:endParaRPr dirty="0"/>
          </a:p>
        </p:txBody>
      </p:sp>
      <p:sp>
        <p:nvSpPr>
          <p:cNvPr id="260" name="Google Shape;2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P</a:t>
            </a:r>
            <a:r>
              <a:rPr lang="en-QA" dirty="0"/>
              <a:t>ut flow chart and block diagram</a:t>
            </a:r>
          </a:p>
          <a:p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3779593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3" name="Google Shape;3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2418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6" name="Google Shape;3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9594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250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>
            <a:spLocks noGrp="1"/>
          </p:cNvSpPr>
          <p:nvPr>
            <p:ph type="pic" idx="2"/>
          </p:nvPr>
        </p:nvSpPr>
        <p:spPr>
          <a:xfrm>
            <a:off x="7067893" y="983343"/>
            <a:ext cx="4368114" cy="4891314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3E4DF9C-79FE-4749-03B2-81D20AE1B4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1667" y="827422"/>
            <a:ext cx="5279895" cy="5224875"/>
          </a:xfrm>
          <a:custGeom>
            <a:avLst/>
            <a:gdLst>
              <a:gd name="connsiteX0" fmla="*/ 0 w 5279895"/>
              <a:gd name="connsiteY0" fmla="*/ 0 h 5224875"/>
              <a:gd name="connsiteX1" fmla="*/ 5279895 w 5279895"/>
              <a:gd name="connsiteY1" fmla="*/ 0 h 5224875"/>
              <a:gd name="connsiteX2" fmla="*/ 5279895 w 5279895"/>
              <a:gd name="connsiteY2" fmla="*/ 5224875 h 5224875"/>
              <a:gd name="connsiteX3" fmla="*/ 0 w 5279895"/>
              <a:gd name="connsiteY3" fmla="*/ 5224875 h 522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9895" h="5224875">
                <a:moveTo>
                  <a:pt x="0" y="0"/>
                </a:moveTo>
                <a:lnTo>
                  <a:pt x="5279895" y="0"/>
                </a:lnTo>
                <a:lnTo>
                  <a:pt x="5279895" y="5224875"/>
                </a:lnTo>
                <a:lnTo>
                  <a:pt x="0" y="5224875"/>
                </a:lnTo>
                <a:close/>
              </a:path>
            </a:pathLst>
          </a:custGeom>
          <a:pattFill prst="pct60">
            <a:fgClr>
              <a:srgbClr val="54BABF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rtl="0"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14049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7A6BEA02-9847-B62F-2D17-C89414241D92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6261668" y="827423"/>
            <a:ext cx="5279895" cy="5224875"/>
          </a:xfrm>
          <a:custGeom>
            <a:avLst/>
            <a:gdLst>
              <a:gd name="connsiteX0" fmla="*/ 0 w 5279895"/>
              <a:gd name="connsiteY0" fmla="*/ 0 h 5224875"/>
              <a:gd name="connsiteX1" fmla="*/ 5279895 w 5279895"/>
              <a:gd name="connsiteY1" fmla="*/ 0 h 5224875"/>
              <a:gd name="connsiteX2" fmla="*/ 5279895 w 5279895"/>
              <a:gd name="connsiteY2" fmla="*/ 5224875 h 5224875"/>
              <a:gd name="connsiteX3" fmla="*/ 0 w 5279895"/>
              <a:gd name="connsiteY3" fmla="*/ 5224875 h 522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9895" h="5224875">
                <a:moveTo>
                  <a:pt x="0" y="0"/>
                </a:moveTo>
                <a:lnTo>
                  <a:pt x="5279895" y="0"/>
                </a:lnTo>
                <a:lnTo>
                  <a:pt x="5279895" y="5224875"/>
                </a:lnTo>
                <a:lnTo>
                  <a:pt x="0" y="5224875"/>
                </a:lnTo>
                <a:close/>
              </a:path>
            </a:pathLst>
          </a:custGeom>
          <a:pattFill prst="pct60">
            <a:fgClr>
              <a:srgbClr val="54BABF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47929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0"/>
            <a:ext cx="52251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Google Shape;7;p13"/>
          <p:cNvSpPr txBox="1"/>
          <p:nvPr/>
        </p:nvSpPr>
        <p:spPr>
          <a:xfrm rot="-5400000">
            <a:off x="-551288" y="3275111"/>
            <a:ext cx="16250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54BAB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AMAN</a:t>
            </a:r>
            <a:endParaRPr sz="1400" b="0" i="0" u="none" strike="noStrike" cap="none">
              <a:solidFill>
                <a:srgbClr val="54BAB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8;p13"/>
          <p:cNvSpPr txBox="1"/>
          <p:nvPr/>
        </p:nvSpPr>
        <p:spPr>
          <a:xfrm>
            <a:off x="72744" y="6346195"/>
            <a:ext cx="37702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1050" b="0" i="0" u="none" strike="noStrike" cap="none">
              <a:solidFill>
                <a:schemeClr val="tx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9" name="Google Shape;9;p13"/>
          <p:cNvGrpSpPr/>
          <p:nvPr/>
        </p:nvGrpSpPr>
        <p:grpSpPr>
          <a:xfrm>
            <a:off x="140277" y="294365"/>
            <a:ext cx="241960" cy="159091"/>
            <a:chOff x="149563" y="197714"/>
            <a:chExt cx="474324" cy="311872"/>
          </a:xfrm>
        </p:grpSpPr>
        <p:sp>
          <p:nvSpPr>
            <p:cNvPr id="10" name="Google Shape;10;p13"/>
            <p:cNvSpPr/>
            <p:nvPr/>
          </p:nvSpPr>
          <p:spPr>
            <a:xfrm>
              <a:off x="149564" y="197714"/>
              <a:ext cx="388982" cy="57079"/>
            </a:xfrm>
            <a:prstGeom prst="roundRect">
              <a:avLst>
                <a:gd name="adj" fmla="val 16667"/>
              </a:avLst>
            </a:prstGeom>
            <a:solidFill>
              <a:srgbClr val="54BA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" name="Google Shape;11;p13"/>
            <p:cNvSpPr/>
            <p:nvPr/>
          </p:nvSpPr>
          <p:spPr>
            <a:xfrm>
              <a:off x="149563" y="282645"/>
              <a:ext cx="438605" cy="57079"/>
            </a:xfrm>
            <a:prstGeom prst="roundRect">
              <a:avLst>
                <a:gd name="adj" fmla="val 16667"/>
              </a:avLst>
            </a:prstGeom>
            <a:solidFill>
              <a:srgbClr val="54BA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" name="Google Shape;12;p13"/>
            <p:cNvSpPr/>
            <p:nvPr/>
          </p:nvSpPr>
          <p:spPr>
            <a:xfrm>
              <a:off x="149564" y="367576"/>
              <a:ext cx="332991" cy="57079"/>
            </a:xfrm>
            <a:prstGeom prst="roundRect">
              <a:avLst>
                <a:gd name="adj" fmla="val 16667"/>
              </a:avLst>
            </a:prstGeom>
            <a:solidFill>
              <a:srgbClr val="54BA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149563" y="452507"/>
              <a:ext cx="474324" cy="57079"/>
            </a:xfrm>
            <a:prstGeom prst="roundRect">
              <a:avLst>
                <a:gd name="adj" fmla="val 16667"/>
              </a:avLst>
            </a:prstGeom>
            <a:solidFill>
              <a:srgbClr val="54BA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pic>
        <p:nvPicPr>
          <p:cNvPr id="14" name="Google Shape;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0716" y="0"/>
            <a:ext cx="7111284" cy="686456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440">
          <p15:clr>
            <a:srgbClr val="F26B43"/>
          </p15:clr>
        </p15:guide>
        <p15:guide id="2" orient="horz" pos="240">
          <p15:clr>
            <a:srgbClr val="F26B43"/>
          </p15:clr>
        </p15:guide>
        <p15:guide id="3" pos="240">
          <p15:clr>
            <a:srgbClr val="F26B43"/>
          </p15:clr>
        </p15:guide>
        <p15:guide id="4" orient="horz" pos="4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hyperlink" Target="http://www.keysecurity.com.t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urcellsystems.com/ul-60950-1-standard/" TargetMode="External"/><Relationship Id="rId5" Type="http://schemas.openxmlformats.org/officeDocument/2006/relationships/hyperlink" Target="https://standards.ieee.org/ieee/1573/2311/" TargetMode="External"/><Relationship Id="rId4" Type="http://schemas.openxmlformats.org/officeDocument/2006/relationships/hyperlink" Target="https://ctif.org/world-fire-statistic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"/>
          <p:cNvPicPr preferRelativeResize="0"/>
          <p:nvPr/>
        </p:nvPicPr>
        <p:blipFill rotWithShape="1">
          <a:blip r:embed="rId3">
            <a:alphaModFix/>
          </a:blip>
          <a:srcRect l="6428"/>
          <a:stretch/>
        </p:blipFill>
        <p:spPr>
          <a:xfrm flipH="1">
            <a:off x="0" y="1"/>
            <a:ext cx="12192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"/>
          <p:cNvSpPr/>
          <p:nvPr/>
        </p:nvSpPr>
        <p:spPr>
          <a:xfrm>
            <a:off x="66675" y="6127035"/>
            <a:ext cx="12192000" cy="617779"/>
          </a:xfrm>
          <a:prstGeom prst="rect">
            <a:avLst/>
          </a:prstGeom>
          <a:solidFill>
            <a:srgbClr val="54BA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38243" y="6248563"/>
            <a:ext cx="814387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Team members: Amna Al-Haddad, Rashid Al-</a:t>
            </a:r>
            <a:r>
              <a:rPr lang="en-US" sz="1600" dirty="0" err="1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Mohannadi</a:t>
            </a:r>
            <a:r>
              <a:rPr lang="en-US" sz="16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, and Maryam Al-</a:t>
            </a:r>
            <a:r>
              <a:rPr lang="en-US" sz="1600" dirty="0" err="1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Khater</a:t>
            </a:r>
            <a:endParaRPr sz="16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" name="Google Shape;30;p1"/>
          <p:cNvSpPr txBox="1"/>
          <p:nvPr/>
        </p:nvSpPr>
        <p:spPr>
          <a:xfrm>
            <a:off x="8686382" y="6152382"/>
            <a:ext cx="27729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Mentor: Dr. Hussein </a:t>
            </a:r>
            <a:r>
              <a:rPr lang="en-US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Alnuweiri</a:t>
            </a:r>
            <a:endParaRPr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" name="Google Shape;31;p1"/>
          <p:cNvSpPr txBox="1"/>
          <p:nvPr/>
        </p:nvSpPr>
        <p:spPr>
          <a:xfrm>
            <a:off x="8694574" y="6423708"/>
            <a:ext cx="28422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Instructor: Dr. Joseph Boutros</a:t>
            </a:r>
            <a:endParaRPr sz="1600" dirty="0"/>
          </a:p>
        </p:txBody>
      </p:sp>
      <p:sp>
        <p:nvSpPr>
          <p:cNvPr id="32" name="Google Shape;32;p1"/>
          <p:cNvSpPr/>
          <p:nvPr/>
        </p:nvSpPr>
        <p:spPr>
          <a:xfrm>
            <a:off x="7934325" y="2533650"/>
            <a:ext cx="2133600" cy="21336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03200" sx="101000" sy="101000" algn="ctr" rotWithShape="0">
              <a:srgbClr val="000000">
                <a:alpha val="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33" name="Google Shape;33;p1"/>
          <p:cNvGrpSpPr/>
          <p:nvPr/>
        </p:nvGrpSpPr>
        <p:grpSpPr>
          <a:xfrm>
            <a:off x="8210549" y="2809875"/>
            <a:ext cx="1585856" cy="1586290"/>
            <a:chOff x="8210549" y="2809875"/>
            <a:chExt cx="1585856" cy="1586290"/>
          </a:xfrm>
        </p:grpSpPr>
        <p:grpSp>
          <p:nvGrpSpPr>
            <p:cNvPr id="34" name="Google Shape;34;p1"/>
            <p:cNvGrpSpPr/>
            <p:nvPr/>
          </p:nvGrpSpPr>
          <p:grpSpPr>
            <a:xfrm>
              <a:off x="8260279" y="2809875"/>
              <a:ext cx="1536126" cy="1162683"/>
              <a:chOff x="8260279" y="2809875"/>
              <a:chExt cx="1536126" cy="1162683"/>
            </a:xfrm>
          </p:grpSpPr>
          <p:sp>
            <p:nvSpPr>
              <p:cNvPr id="35" name="Google Shape;35;p1"/>
              <p:cNvSpPr/>
              <p:nvPr/>
            </p:nvSpPr>
            <p:spPr>
              <a:xfrm>
                <a:off x="8260279" y="2809875"/>
                <a:ext cx="768699" cy="967863"/>
              </a:xfrm>
              <a:custGeom>
                <a:avLst/>
                <a:gdLst/>
                <a:ahLst/>
                <a:cxnLst/>
                <a:rect l="l" t="t" r="r" b="b"/>
                <a:pathLst>
                  <a:path w="768699" h="967863" extrusionOk="0">
                    <a:moveTo>
                      <a:pt x="394268" y="965849"/>
                    </a:moveTo>
                    <a:cubicBezTo>
                      <a:pt x="379221" y="964283"/>
                      <a:pt x="364466" y="961806"/>
                      <a:pt x="350258" y="958527"/>
                    </a:cubicBezTo>
                    <a:cubicBezTo>
                      <a:pt x="222563" y="929162"/>
                      <a:pt x="120226" y="815458"/>
                      <a:pt x="95015" y="687982"/>
                    </a:cubicBezTo>
                    <a:cubicBezTo>
                      <a:pt x="86708" y="646086"/>
                      <a:pt x="59566" y="550452"/>
                      <a:pt x="0" y="560908"/>
                    </a:cubicBezTo>
                    <a:cubicBezTo>
                      <a:pt x="42006" y="553548"/>
                      <a:pt x="75378" y="527536"/>
                      <a:pt x="121501" y="541234"/>
                    </a:cubicBezTo>
                    <a:cubicBezTo>
                      <a:pt x="161248" y="553038"/>
                      <a:pt x="185548" y="592312"/>
                      <a:pt x="215058" y="618579"/>
                    </a:cubicBezTo>
                    <a:cubicBezTo>
                      <a:pt x="222017" y="511324"/>
                      <a:pt x="84522" y="462250"/>
                      <a:pt x="65104" y="362717"/>
                    </a:cubicBezTo>
                    <a:cubicBezTo>
                      <a:pt x="60076" y="336996"/>
                      <a:pt x="61461" y="298633"/>
                      <a:pt x="82009" y="282603"/>
                    </a:cubicBezTo>
                    <a:cubicBezTo>
                      <a:pt x="83357" y="311749"/>
                      <a:pt x="102338" y="345886"/>
                      <a:pt x="122266" y="366907"/>
                    </a:cubicBezTo>
                    <a:cubicBezTo>
                      <a:pt x="145291" y="391134"/>
                      <a:pt x="179063" y="412556"/>
                      <a:pt x="213310" y="400242"/>
                    </a:cubicBezTo>
                    <a:cubicBezTo>
                      <a:pt x="250033" y="387017"/>
                      <a:pt x="256992" y="352553"/>
                      <a:pt x="253603" y="317724"/>
                    </a:cubicBezTo>
                    <a:cubicBezTo>
                      <a:pt x="246208" y="241727"/>
                      <a:pt x="185585" y="176877"/>
                      <a:pt x="180776" y="102228"/>
                    </a:cubicBezTo>
                    <a:cubicBezTo>
                      <a:pt x="178663" y="69002"/>
                      <a:pt x="186568" y="19928"/>
                      <a:pt x="215277" y="0"/>
                    </a:cubicBezTo>
                    <a:cubicBezTo>
                      <a:pt x="223875" y="29401"/>
                      <a:pt x="228465" y="61060"/>
                      <a:pt x="238266" y="90716"/>
                    </a:cubicBezTo>
                    <a:cubicBezTo>
                      <a:pt x="248758" y="122375"/>
                      <a:pt x="264824" y="152177"/>
                      <a:pt x="282348" y="180448"/>
                    </a:cubicBezTo>
                    <a:cubicBezTo>
                      <a:pt x="312004" y="228247"/>
                      <a:pt x="385050" y="266427"/>
                      <a:pt x="421555" y="200886"/>
                    </a:cubicBezTo>
                    <a:cubicBezTo>
                      <a:pt x="457003" y="137239"/>
                      <a:pt x="383374" y="72026"/>
                      <a:pt x="359293" y="19018"/>
                    </a:cubicBezTo>
                    <a:cubicBezTo>
                      <a:pt x="449098" y="15411"/>
                      <a:pt x="500212" y="121829"/>
                      <a:pt x="515040" y="196077"/>
                    </a:cubicBezTo>
                    <a:cubicBezTo>
                      <a:pt x="527026" y="256190"/>
                      <a:pt x="504875" y="300856"/>
                      <a:pt x="478389" y="352953"/>
                    </a:cubicBezTo>
                    <a:cubicBezTo>
                      <a:pt x="461230" y="386726"/>
                      <a:pt x="451867" y="492415"/>
                      <a:pt x="520905" y="464217"/>
                    </a:cubicBezTo>
                    <a:cubicBezTo>
                      <a:pt x="570562" y="443924"/>
                      <a:pt x="559013" y="335794"/>
                      <a:pt x="583860" y="293606"/>
                    </a:cubicBezTo>
                    <a:cubicBezTo>
                      <a:pt x="598615" y="268504"/>
                      <a:pt x="626267" y="241617"/>
                      <a:pt x="656760" y="240852"/>
                    </a:cubicBezTo>
                    <a:cubicBezTo>
                      <a:pt x="634391" y="288578"/>
                      <a:pt x="616394" y="359985"/>
                      <a:pt x="618106" y="413977"/>
                    </a:cubicBezTo>
                    <a:cubicBezTo>
                      <a:pt x="619928" y="471066"/>
                      <a:pt x="683611" y="539704"/>
                      <a:pt x="720189" y="460501"/>
                    </a:cubicBezTo>
                    <a:cubicBezTo>
                      <a:pt x="729005" y="441447"/>
                      <a:pt x="729734" y="419770"/>
                      <a:pt x="730535" y="399186"/>
                    </a:cubicBezTo>
                    <a:cubicBezTo>
                      <a:pt x="733668" y="400934"/>
                      <a:pt x="735308" y="403776"/>
                      <a:pt x="737348" y="407019"/>
                    </a:cubicBezTo>
                    <a:cubicBezTo>
                      <a:pt x="801760" y="508518"/>
                      <a:pt x="755018" y="588086"/>
                      <a:pt x="703648" y="681789"/>
                    </a:cubicBezTo>
                    <a:cubicBezTo>
                      <a:pt x="675486" y="733158"/>
                      <a:pt x="688566" y="795566"/>
                      <a:pt x="662662" y="847883"/>
                    </a:cubicBezTo>
                    <a:cubicBezTo>
                      <a:pt x="614062" y="946103"/>
                      <a:pt x="495403" y="976488"/>
                      <a:pt x="394268" y="965849"/>
                    </a:cubicBezTo>
                    <a:close/>
                  </a:path>
                </a:pathLst>
              </a:custGeom>
              <a:solidFill>
                <a:srgbClr val="54BABF">
                  <a:alpha val="4392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36" name="Google Shape;36;p1"/>
              <p:cNvSpPr/>
              <p:nvPr/>
            </p:nvSpPr>
            <p:spPr>
              <a:xfrm>
                <a:off x="9210225" y="3334966"/>
                <a:ext cx="586180" cy="637592"/>
              </a:xfrm>
              <a:custGeom>
                <a:avLst/>
                <a:gdLst/>
                <a:ahLst/>
                <a:cxnLst/>
                <a:rect l="l" t="t" r="r" b="b"/>
                <a:pathLst>
                  <a:path w="586180" h="637592" extrusionOk="0">
                    <a:moveTo>
                      <a:pt x="136421" y="620586"/>
                    </a:moveTo>
                    <a:cubicBezTo>
                      <a:pt x="146841" y="624630"/>
                      <a:pt x="157370" y="628018"/>
                      <a:pt x="167826" y="630678"/>
                    </a:cubicBezTo>
                    <a:cubicBezTo>
                      <a:pt x="261675" y="654614"/>
                      <a:pt x="367437" y="614538"/>
                      <a:pt x="427149" y="539306"/>
                    </a:cubicBezTo>
                    <a:cubicBezTo>
                      <a:pt x="446786" y="514569"/>
                      <a:pt x="496989" y="460941"/>
                      <a:pt x="532620" y="487974"/>
                    </a:cubicBezTo>
                    <a:cubicBezTo>
                      <a:pt x="507518" y="468920"/>
                      <a:pt x="494403" y="440539"/>
                      <a:pt x="459428" y="433908"/>
                    </a:cubicBezTo>
                    <a:cubicBezTo>
                      <a:pt x="429335" y="428225"/>
                      <a:pt x="400044" y="445785"/>
                      <a:pt x="371772" y="453072"/>
                    </a:cubicBezTo>
                    <a:cubicBezTo>
                      <a:pt x="403505" y="380244"/>
                      <a:pt x="510505" y="394525"/>
                      <a:pt x="556956" y="335688"/>
                    </a:cubicBezTo>
                    <a:cubicBezTo>
                      <a:pt x="568979" y="320496"/>
                      <a:pt x="581038" y="294811"/>
                      <a:pt x="572950" y="277324"/>
                    </a:cubicBezTo>
                    <a:cubicBezTo>
                      <a:pt x="562203" y="296013"/>
                      <a:pt x="538157" y="312043"/>
                      <a:pt x="517938" y="319075"/>
                    </a:cubicBezTo>
                    <a:cubicBezTo>
                      <a:pt x="494621" y="327199"/>
                      <a:pt x="465148" y="329859"/>
                      <a:pt x="446822" y="310149"/>
                    </a:cubicBezTo>
                    <a:cubicBezTo>
                      <a:pt x="427185" y="289018"/>
                      <a:pt x="434253" y="264026"/>
                      <a:pt x="448280" y="242276"/>
                    </a:cubicBezTo>
                    <a:cubicBezTo>
                      <a:pt x="478846" y="194841"/>
                      <a:pt x="540671" y="172764"/>
                      <a:pt x="569088" y="125329"/>
                    </a:cubicBezTo>
                    <a:cubicBezTo>
                      <a:pt x="581730" y="104235"/>
                      <a:pt x="593133" y="69333"/>
                      <a:pt x="581038" y="46490"/>
                    </a:cubicBezTo>
                    <a:cubicBezTo>
                      <a:pt x="565445" y="62885"/>
                      <a:pt x="551710" y="82157"/>
                      <a:pt x="535206" y="98333"/>
                    </a:cubicBezTo>
                    <a:cubicBezTo>
                      <a:pt x="517610" y="115602"/>
                      <a:pt x="496953" y="129737"/>
                      <a:pt x="475859" y="142379"/>
                    </a:cubicBezTo>
                    <a:cubicBezTo>
                      <a:pt x="440192" y="163765"/>
                      <a:pt x="379277" y="164093"/>
                      <a:pt x="377456" y="108680"/>
                    </a:cubicBezTo>
                    <a:cubicBezTo>
                      <a:pt x="375707" y="54870"/>
                      <a:pt x="446167" y="36909"/>
                      <a:pt x="479939" y="10240"/>
                    </a:cubicBezTo>
                    <a:cubicBezTo>
                      <a:pt x="422121" y="-22548"/>
                      <a:pt x="352536" y="30096"/>
                      <a:pt x="317634" y="73887"/>
                    </a:cubicBezTo>
                    <a:cubicBezTo>
                      <a:pt x="289399" y="109335"/>
                      <a:pt x="288817" y="146205"/>
                      <a:pt x="288598" y="189377"/>
                    </a:cubicBezTo>
                    <a:cubicBezTo>
                      <a:pt x="288452" y="217393"/>
                      <a:pt x="258797" y="290002"/>
                      <a:pt x="222984" y="248105"/>
                    </a:cubicBezTo>
                    <a:cubicBezTo>
                      <a:pt x="197190" y="217976"/>
                      <a:pt x="241419" y="150832"/>
                      <a:pt x="239378" y="114691"/>
                    </a:cubicBezTo>
                    <a:cubicBezTo>
                      <a:pt x="238176" y="93196"/>
                      <a:pt x="229104" y="66163"/>
                      <a:pt x="209358" y="55343"/>
                    </a:cubicBezTo>
                    <a:cubicBezTo>
                      <a:pt x="207901" y="94289"/>
                      <a:pt x="195551" y="147298"/>
                      <a:pt x="176169" y="182200"/>
                    </a:cubicBezTo>
                    <a:cubicBezTo>
                      <a:pt x="155657" y="219105"/>
                      <a:pt x="90553" y="242640"/>
                      <a:pt x="93322" y="178228"/>
                    </a:cubicBezTo>
                    <a:cubicBezTo>
                      <a:pt x="93978" y="162708"/>
                      <a:pt x="100827" y="148208"/>
                      <a:pt x="107276" y="134437"/>
                    </a:cubicBezTo>
                    <a:cubicBezTo>
                      <a:pt x="104653" y="134546"/>
                      <a:pt x="102576" y="135858"/>
                      <a:pt x="100172" y="137279"/>
                    </a:cubicBezTo>
                    <a:cubicBezTo>
                      <a:pt x="23482" y="182163"/>
                      <a:pt x="27271" y="250291"/>
                      <a:pt x="29311" y="329239"/>
                    </a:cubicBezTo>
                    <a:cubicBezTo>
                      <a:pt x="30441" y="372557"/>
                      <a:pt x="712" y="409098"/>
                      <a:pt x="20" y="452270"/>
                    </a:cubicBezTo>
                    <a:cubicBezTo>
                      <a:pt x="-1328" y="533186"/>
                      <a:pt x="66363" y="593371"/>
                      <a:pt x="136421" y="620586"/>
                    </a:cubicBezTo>
                    <a:close/>
                  </a:path>
                </a:pathLst>
              </a:custGeom>
              <a:solidFill>
                <a:srgbClr val="54BABF">
                  <a:alpha val="4392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grpSp>
          <p:nvGrpSpPr>
            <p:cNvPr id="37" name="Google Shape;37;p1"/>
            <p:cNvGrpSpPr/>
            <p:nvPr/>
          </p:nvGrpSpPr>
          <p:grpSpPr>
            <a:xfrm>
              <a:off x="8210549" y="2891118"/>
              <a:ext cx="1452290" cy="1240510"/>
              <a:chOff x="8210549" y="2891118"/>
              <a:chExt cx="1452290" cy="1240510"/>
            </a:xfrm>
          </p:grpSpPr>
          <p:grpSp>
            <p:nvGrpSpPr>
              <p:cNvPr id="38" name="Google Shape;38;p1"/>
              <p:cNvGrpSpPr/>
              <p:nvPr/>
            </p:nvGrpSpPr>
            <p:grpSpPr>
              <a:xfrm>
                <a:off x="9623602" y="4092355"/>
                <a:ext cx="39237" cy="39273"/>
                <a:chOff x="9623602" y="4092355"/>
                <a:chExt cx="39237" cy="39273"/>
              </a:xfrm>
            </p:grpSpPr>
            <p:sp>
              <p:nvSpPr>
                <p:cNvPr id="39" name="Google Shape;39;p1"/>
                <p:cNvSpPr/>
                <p:nvPr/>
              </p:nvSpPr>
              <p:spPr>
                <a:xfrm>
                  <a:off x="9643203" y="4092355"/>
                  <a:ext cx="3643" cy="39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3" h="39273" extrusionOk="0">
                      <a:moveTo>
                        <a:pt x="0" y="0"/>
                      </a:moveTo>
                      <a:lnTo>
                        <a:pt x="0" y="39274"/>
                      </a:lnTo>
                    </a:path>
                  </a:pathLst>
                </a:custGeom>
                <a:solidFill>
                  <a:srgbClr val="54BABF">
                    <a:alpha val="43921"/>
                  </a:srgbClr>
                </a:solidFill>
                <a:ln w="10900" cap="rnd" cmpd="sng">
                  <a:solidFill>
                    <a:srgbClr val="F6E6D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  <p:sp>
              <p:nvSpPr>
                <p:cNvPr id="40" name="Google Shape;40;p1"/>
                <p:cNvSpPr/>
                <p:nvPr/>
              </p:nvSpPr>
              <p:spPr>
                <a:xfrm>
                  <a:off x="9623602" y="4111992"/>
                  <a:ext cx="39237" cy="3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7" h="3643" extrusionOk="0">
                      <a:moveTo>
                        <a:pt x="3923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54BABF">
                    <a:alpha val="43921"/>
                  </a:srgbClr>
                </a:solidFill>
                <a:ln w="10900" cap="rnd" cmpd="sng">
                  <a:solidFill>
                    <a:srgbClr val="F6E6D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</p:grpSp>
          <p:grpSp>
            <p:nvGrpSpPr>
              <p:cNvPr id="41" name="Google Shape;41;p1"/>
              <p:cNvGrpSpPr/>
              <p:nvPr/>
            </p:nvGrpSpPr>
            <p:grpSpPr>
              <a:xfrm>
                <a:off x="8210549" y="3202685"/>
                <a:ext cx="39273" cy="39237"/>
                <a:chOff x="8210549" y="3202685"/>
                <a:chExt cx="39273" cy="39237"/>
              </a:xfrm>
            </p:grpSpPr>
            <p:sp>
              <p:nvSpPr>
                <p:cNvPr id="42" name="Google Shape;42;p1"/>
                <p:cNvSpPr/>
                <p:nvPr/>
              </p:nvSpPr>
              <p:spPr>
                <a:xfrm>
                  <a:off x="8230186" y="3202685"/>
                  <a:ext cx="3643" cy="39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3" h="39237" extrusionOk="0">
                      <a:moveTo>
                        <a:pt x="0" y="0"/>
                      </a:moveTo>
                      <a:lnTo>
                        <a:pt x="0" y="39237"/>
                      </a:lnTo>
                    </a:path>
                  </a:pathLst>
                </a:custGeom>
                <a:solidFill>
                  <a:srgbClr val="54BABF">
                    <a:alpha val="43921"/>
                  </a:srgbClr>
                </a:solidFill>
                <a:ln w="10900" cap="rnd" cmpd="sng">
                  <a:solidFill>
                    <a:srgbClr val="F6E6D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  <p:sp>
              <p:nvSpPr>
                <p:cNvPr id="43" name="Google Shape;43;p1"/>
                <p:cNvSpPr/>
                <p:nvPr/>
              </p:nvSpPr>
              <p:spPr>
                <a:xfrm>
                  <a:off x="8210549" y="3222321"/>
                  <a:ext cx="39273" cy="3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73" h="3643" extrusionOk="0">
                      <a:moveTo>
                        <a:pt x="39274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54BABF">
                    <a:alpha val="43921"/>
                  </a:srgbClr>
                </a:solidFill>
                <a:ln w="10900" cap="rnd" cmpd="sng">
                  <a:solidFill>
                    <a:srgbClr val="F6E6D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</p:grpSp>
          <p:grpSp>
            <p:nvGrpSpPr>
              <p:cNvPr id="44" name="Google Shape;44;p1"/>
              <p:cNvGrpSpPr/>
              <p:nvPr/>
            </p:nvGrpSpPr>
            <p:grpSpPr>
              <a:xfrm>
                <a:off x="9039961" y="2891118"/>
                <a:ext cx="39237" cy="39237"/>
                <a:chOff x="9039961" y="2891118"/>
                <a:chExt cx="39237" cy="39237"/>
              </a:xfrm>
            </p:grpSpPr>
            <p:sp>
              <p:nvSpPr>
                <p:cNvPr id="45" name="Google Shape;45;p1"/>
                <p:cNvSpPr/>
                <p:nvPr/>
              </p:nvSpPr>
              <p:spPr>
                <a:xfrm>
                  <a:off x="9059598" y="2891118"/>
                  <a:ext cx="3643" cy="39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3" h="39237" extrusionOk="0">
                      <a:moveTo>
                        <a:pt x="0" y="0"/>
                      </a:moveTo>
                      <a:lnTo>
                        <a:pt x="0" y="39237"/>
                      </a:lnTo>
                    </a:path>
                  </a:pathLst>
                </a:custGeom>
                <a:solidFill>
                  <a:srgbClr val="54BABF">
                    <a:alpha val="43921"/>
                  </a:srgbClr>
                </a:solidFill>
                <a:ln w="10900" cap="rnd" cmpd="sng">
                  <a:solidFill>
                    <a:srgbClr val="F6E6D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  <p:sp>
              <p:nvSpPr>
                <p:cNvPr id="46" name="Google Shape;46;p1"/>
                <p:cNvSpPr/>
                <p:nvPr/>
              </p:nvSpPr>
              <p:spPr>
                <a:xfrm>
                  <a:off x="9039961" y="2910718"/>
                  <a:ext cx="39237" cy="3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7" h="3643" extrusionOk="0">
                      <a:moveTo>
                        <a:pt x="3923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54BABF">
                    <a:alpha val="43921"/>
                  </a:srgbClr>
                </a:solidFill>
                <a:ln w="10900" cap="rnd" cmpd="sng">
                  <a:solidFill>
                    <a:srgbClr val="F6E6D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</p:grpSp>
          <p:grpSp>
            <p:nvGrpSpPr>
              <p:cNvPr id="47" name="Google Shape;47;p1"/>
              <p:cNvGrpSpPr/>
              <p:nvPr/>
            </p:nvGrpSpPr>
            <p:grpSpPr>
              <a:xfrm>
                <a:off x="9604949" y="3237113"/>
                <a:ext cx="39273" cy="39273"/>
                <a:chOff x="9604949" y="3237113"/>
                <a:chExt cx="39273" cy="39273"/>
              </a:xfrm>
            </p:grpSpPr>
            <p:sp>
              <p:nvSpPr>
                <p:cNvPr id="48" name="Google Shape;48;p1"/>
                <p:cNvSpPr/>
                <p:nvPr/>
              </p:nvSpPr>
              <p:spPr>
                <a:xfrm>
                  <a:off x="9624586" y="3237113"/>
                  <a:ext cx="3643" cy="39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3" h="39273" extrusionOk="0">
                      <a:moveTo>
                        <a:pt x="0" y="0"/>
                      </a:moveTo>
                      <a:lnTo>
                        <a:pt x="0" y="39274"/>
                      </a:lnTo>
                    </a:path>
                  </a:pathLst>
                </a:custGeom>
                <a:solidFill>
                  <a:srgbClr val="54BABF">
                    <a:alpha val="43921"/>
                  </a:srgbClr>
                </a:solidFill>
                <a:ln w="10900" cap="rnd" cmpd="sng">
                  <a:solidFill>
                    <a:srgbClr val="F6E6D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  <p:sp>
              <p:nvSpPr>
                <p:cNvPr id="49" name="Google Shape;49;p1"/>
                <p:cNvSpPr/>
                <p:nvPr/>
              </p:nvSpPr>
              <p:spPr>
                <a:xfrm>
                  <a:off x="9604949" y="3256750"/>
                  <a:ext cx="39273" cy="3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73" h="3643" extrusionOk="0">
                      <a:moveTo>
                        <a:pt x="39274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54BABF">
                    <a:alpha val="43921"/>
                  </a:srgbClr>
                </a:solidFill>
                <a:ln w="10900" cap="rnd" cmpd="sng">
                  <a:solidFill>
                    <a:srgbClr val="F6E6D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</p:grpSp>
          <p:grpSp>
            <p:nvGrpSpPr>
              <p:cNvPr id="50" name="Google Shape;50;p1"/>
              <p:cNvGrpSpPr/>
              <p:nvPr/>
            </p:nvGrpSpPr>
            <p:grpSpPr>
              <a:xfrm>
                <a:off x="8289716" y="3999745"/>
                <a:ext cx="39273" cy="39237"/>
                <a:chOff x="8289716" y="3999745"/>
                <a:chExt cx="39273" cy="39237"/>
              </a:xfrm>
            </p:grpSpPr>
            <p:sp>
              <p:nvSpPr>
                <p:cNvPr id="51" name="Google Shape;51;p1"/>
                <p:cNvSpPr/>
                <p:nvPr/>
              </p:nvSpPr>
              <p:spPr>
                <a:xfrm>
                  <a:off x="8309353" y="3999745"/>
                  <a:ext cx="3643" cy="39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3" h="39237" extrusionOk="0">
                      <a:moveTo>
                        <a:pt x="0" y="0"/>
                      </a:moveTo>
                      <a:lnTo>
                        <a:pt x="0" y="39237"/>
                      </a:lnTo>
                    </a:path>
                  </a:pathLst>
                </a:custGeom>
                <a:solidFill>
                  <a:srgbClr val="54BABF">
                    <a:alpha val="43921"/>
                  </a:srgbClr>
                </a:solidFill>
                <a:ln w="10900" cap="rnd" cmpd="sng">
                  <a:solidFill>
                    <a:srgbClr val="F6E6D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  <p:sp>
              <p:nvSpPr>
                <p:cNvPr id="52" name="Google Shape;52;p1"/>
                <p:cNvSpPr/>
                <p:nvPr/>
              </p:nvSpPr>
              <p:spPr>
                <a:xfrm>
                  <a:off x="8289716" y="4019381"/>
                  <a:ext cx="39273" cy="3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73" h="3643" extrusionOk="0">
                      <a:moveTo>
                        <a:pt x="39274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54BABF">
                    <a:alpha val="43921"/>
                  </a:srgbClr>
                </a:solidFill>
                <a:ln w="10900" cap="rnd" cmpd="sng">
                  <a:solidFill>
                    <a:srgbClr val="F6E6D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</p:grpSp>
        </p:grpSp>
        <p:grpSp>
          <p:nvGrpSpPr>
            <p:cNvPr id="53" name="Google Shape;53;p1"/>
            <p:cNvGrpSpPr/>
            <p:nvPr/>
          </p:nvGrpSpPr>
          <p:grpSpPr>
            <a:xfrm>
              <a:off x="8217471" y="2933097"/>
              <a:ext cx="1430711" cy="1463068"/>
              <a:chOff x="8217471" y="2933097"/>
              <a:chExt cx="1430711" cy="1463068"/>
            </a:xfrm>
          </p:grpSpPr>
          <p:sp>
            <p:nvSpPr>
              <p:cNvPr id="54" name="Google Shape;54;p1"/>
              <p:cNvSpPr/>
              <p:nvPr/>
            </p:nvSpPr>
            <p:spPr>
              <a:xfrm rot="-760043">
                <a:off x="9589085" y="2938346"/>
                <a:ext cx="53848" cy="53848"/>
              </a:xfrm>
              <a:custGeom>
                <a:avLst/>
                <a:gdLst/>
                <a:ahLst/>
                <a:cxnLst/>
                <a:rect l="l" t="t" r="r" b="b"/>
                <a:pathLst>
                  <a:path w="53848" h="53848" extrusionOk="0">
                    <a:moveTo>
                      <a:pt x="53849" y="26924"/>
                    </a:moveTo>
                    <a:cubicBezTo>
                      <a:pt x="53849" y="41794"/>
                      <a:pt x="41794" y="53849"/>
                      <a:pt x="26924" y="53849"/>
                    </a:cubicBezTo>
                    <a:cubicBezTo>
                      <a:pt x="12054" y="53849"/>
                      <a:pt x="0" y="41794"/>
                      <a:pt x="0" y="26924"/>
                    </a:cubicBezTo>
                    <a:cubicBezTo>
                      <a:pt x="0" y="12054"/>
                      <a:pt x="12054" y="0"/>
                      <a:pt x="26924" y="0"/>
                    </a:cubicBezTo>
                    <a:cubicBezTo>
                      <a:pt x="41794" y="0"/>
                      <a:pt x="53849" y="12054"/>
                      <a:pt x="53849" y="26924"/>
                    </a:cubicBezTo>
                    <a:close/>
                  </a:path>
                </a:pathLst>
              </a:custGeom>
              <a:solidFill>
                <a:srgbClr val="54BABF">
                  <a:alpha val="4392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55" name="Google Shape;55;p1"/>
              <p:cNvSpPr/>
              <p:nvPr/>
            </p:nvSpPr>
            <p:spPr>
              <a:xfrm rot="-797148">
                <a:off x="8222937" y="3542154"/>
                <a:ext cx="53844" cy="53844"/>
              </a:xfrm>
              <a:custGeom>
                <a:avLst/>
                <a:gdLst/>
                <a:ahLst/>
                <a:cxnLst/>
                <a:rect l="l" t="t" r="r" b="b"/>
                <a:pathLst>
                  <a:path w="53844" h="53844" extrusionOk="0">
                    <a:moveTo>
                      <a:pt x="53845" y="26922"/>
                    </a:moveTo>
                    <a:cubicBezTo>
                      <a:pt x="53845" y="41791"/>
                      <a:pt x="41791" y="53845"/>
                      <a:pt x="26922" y="53845"/>
                    </a:cubicBezTo>
                    <a:cubicBezTo>
                      <a:pt x="12054" y="53845"/>
                      <a:pt x="0" y="41791"/>
                      <a:pt x="0" y="26922"/>
                    </a:cubicBezTo>
                    <a:cubicBezTo>
                      <a:pt x="0" y="12053"/>
                      <a:pt x="12054" y="0"/>
                      <a:pt x="26922" y="0"/>
                    </a:cubicBezTo>
                    <a:cubicBezTo>
                      <a:pt x="41791" y="0"/>
                      <a:pt x="53845" y="12053"/>
                      <a:pt x="53845" y="26922"/>
                    </a:cubicBezTo>
                    <a:close/>
                  </a:path>
                </a:pathLst>
              </a:custGeom>
              <a:solidFill>
                <a:srgbClr val="54BABF">
                  <a:alpha val="4392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56" name="Google Shape;56;p1"/>
              <p:cNvSpPr/>
              <p:nvPr/>
            </p:nvSpPr>
            <p:spPr>
              <a:xfrm rot="-799569">
                <a:off x="9187050" y="4336837"/>
                <a:ext cx="53848" cy="53847"/>
              </a:xfrm>
              <a:custGeom>
                <a:avLst/>
                <a:gdLst/>
                <a:ahLst/>
                <a:cxnLst/>
                <a:rect l="l" t="t" r="r" b="b"/>
                <a:pathLst>
                  <a:path w="53848" h="53847" extrusionOk="0">
                    <a:moveTo>
                      <a:pt x="53848" y="26924"/>
                    </a:moveTo>
                    <a:cubicBezTo>
                      <a:pt x="53848" y="41794"/>
                      <a:pt x="41794" y="53848"/>
                      <a:pt x="26924" y="53848"/>
                    </a:cubicBezTo>
                    <a:cubicBezTo>
                      <a:pt x="12054" y="53848"/>
                      <a:pt x="0" y="41794"/>
                      <a:pt x="0" y="26924"/>
                    </a:cubicBezTo>
                    <a:cubicBezTo>
                      <a:pt x="0" y="12054"/>
                      <a:pt x="12054" y="0"/>
                      <a:pt x="26924" y="0"/>
                    </a:cubicBezTo>
                    <a:cubicBezTo>
                      <a:pt x="41794" y="0"/>
                      <a:pt x="53848" y="12054"/>
                      <a:pt x="53848" y="26924"/>
                    </a:cubicBezTo>
                    <a:close/>
                  </a:path>
                </a:pathLst>
              </a:custGeom>
              <a:solidFill>
                <a:srgbClr val="54BABF">
                  <a:alpha val="4392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</p:grpSp>
      <p:grpSp>
        <p:nvGrpSpPr>
          <p:cNvPr id="57" name="Google Shape;57;p1"/>
          <p:cNvGrpSpPr/>
          <p:nvPr/>
        </p:nvGrpSpPr>
        <p:grpSpPr>
          <a:xfrm>
            <a:off x="8548947" y="2999447"/>
            <a:ext cx="883689" cy="1306163"/>
            <a:chOff x="8548947" y="2999447"/>
            <a:chExt cx="883689" cy="1306163"/>
          </a:xfrm>
        </p:grpSpPr>
        <p:grpSp>
          <p:nvGrpSpPr>
            <p:cNvPr id="58" name="Google Shape;58;p1"/>
            <p:cNvGrpSpPr/>
            <p:nvPr/>
          </p:nvGrpSpPr>
          <p:grpSpPr>
            <a:xfrm>
              <a:off x="8548947" y="2999447"/>
              <a:ext cx="883689" cy="1306163"/>
              <a:chOff x="8548947" y="2999447"/>
              <a:chExt cx="883689" cy="1306163"/>
            </a:xfrm>
          </p:grpSpPr>
          <p:sp>
            <p:nvSpPr>
              <p:cNvPr id="59" name="Google Shape;59;p1"/>
              <p:cNvSpPr/>
              <p:nvPr/>
            </p:nvSpPr>
            <p:spPr>
              <a:xfrm>
                <a:off x="8548947" y="2999447"/>
                <a:ext cx="881914" cy="1306163"/>
              </a:xfrm>
              <a:custGeom>
                <a:avLst/>
                <a:gdLst/>
                <a:ahLst/>
                <a:cxnLst/>
                <a:rect l="l" t="t" r="r" b="b"/>
                <a:pathLst>
                  <a:path w="881914" h="1306163" extrusionOk="0">
                    <a:moveTo>
                      <a:pt x="792926" y="87966"/>
                    </a:moveTo>
                    <a:lnTo>
                      <a:pt x="303681" y="1659"/>
                    </a:lnTo>
                    <a:cubicBezTo>
                      <a:pt x="245098" y="-8688"/>
                      <a:pt x="189248" y="30440"/>
                      <a:pt x="178901" y="89023"/>
                    </a:cubicBezTo>
                    <a:lnTo>
                      <a:pt x="1659" y="1093418"/>
                    </a:lnTo>
                    <a:cubicBezTo>
                      <a:pt x="-8688" y="1152000"/>
                      <a:pt x="30440" y="1207851"/>
                      <a:pt x="89023" y="1218197"/>
                    </a:cubicBezTo>
                    <a:lnTo>
                      <a:pt x="578269" y="1304505"/>
                    </a:lnTo>
                    <a:cubicBezTo>
                      <a:pt x="636852" y="1314851"/>
                      <a:pt x="692702" y="1275723"/>
                      <a:pt x="703048" y="1217141"/>
                    </a:cubicBezTo>
                    <a:lnTo>
                      <a:pt x="880254" y="212746"/>
                    </a:lnTo>
                    <a:cubicBezTo>
                      <a:pt x="890601" y="154200"/>
                      <a:pt x="851509" y="98313"/>
                      <a:pt x="792926" y="87966"/>
                    </a:cubicBezTo>
                    <a:close/>
                  </a:path>
                </a:pathLst>
              </a:custGeom>
              <a:solidFill>
                <a:srgbClr val="292F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60" name="Google Shape;60;p1"/>
              <p:cNvSpPr/>
              <p:nvPr/>
            </p:nvSpPr>
            <p:spPr>
              <a:xfrm>
                <a:off x="8574100" y="3024626"/>
                <a:ext cx="831621" cy="1255816"/>
              </a:xfrm>
              <a:custGeom>
                <a:avLst/>
                <a:gdLst/>
                <a:ahLst/>
                <a:cxnLst/>
                <a:rect l="l" t="t" r="r" b="b"/>
                <a:pathLst>
                  <a:path w="831621" h="1255816" extrusionOk="0">
                    <a:moveTo>
                      <a:pt x="830218" y="190847"/>
                    </a:moveTo>
                    <a:lnTo>
                      <a:pt x="655636" y="1180377"/>
                    </a:lnTo>
                    <a:cubicBezTo>
                      <a:pt x="646856" y="1230034"/>
                      <a:pt x="599494" y="1263187"/>
                      <a:pt x="549874" y="1254407"/>
                    </a:cubicBezTo>
                    <a:lnTo>
                      <a:pt x="75456" y="1170723"/>
                    </a:lnTo>
                    <a:cubicBezTo>
                      <a:pt x="48059" y="1165877"/>
                      <a:pt x="25690" y="1149300"/>
                      <a:pt x="12611" y="1127077"/>
                    </a:cubicBezTo>
                    <a:cubicBezTo>
                      <a:pt x="1972" y="1109007"/>
                      <a:pt x="-2509" y="1087220"/>
                      <a:pt x="1389" y="1064960"/>
                    </a:cubicBezTo>
                    <a:lnTo>
                      <a:pt x="175972" y="75430"/>
                    </a:lnTo>
                    <a:cubicBezTo>
                      <a:pt x="184716" y="25773"/>
                      <a:pt x="232077" y="-7344"/>
                      <a:pt x="281734" y="1400"/>
                    </a:cubicBezTo>
                    <a:lnTo>
                      <a:pt x="756188" y="85084"/>
                    </a:lnTo>
                    <a:cubicBezTo>
                      <a:pt x="774405" y="88290"/>
                      <a:pt x="790435" y="96706"/>
                      <a:pt x="802967" y="108547"/>
                    </a:cubicBezTo>
                    <a:cubicBezTo>
                      <a:pt x="824535" y="128949"/>
                      <a:pt x="835756" y="159442"/>
                      <a:pt x="830218" y="190847"/>
                    </a:cubicBezTo>
                    <a:close/>
                  </a:path>
                </a:pathLst>
              </a:custGeom>
              <a:solidFill>
                <a:srgbClr val="79C4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grpSp>
            <p:nvGrpSpPr>
              <p:cNvPr id="61" name="Google Shape;61;p1"/>
              <p:cNvGrpSpPr/>
              <p:nvPr/>
            </p:nvGrpSpPr>
            <p:grpSpPr>
              <a:xfrm>
                <a:off x="8672387" y="3117824"/>
                <a:ext cx="760249" cy="234242"/>
                <a:chOff x="8672387" y="3117824"/>
                <a:chExt cx="760249" cy="234242"/>
              </a:xfrm>
            </p:grpSpPr>
            <p:sp>
              <p:nvSpPr>
                <p:cNvPr id="62" name="Google Shape;62;p1"/>
                <p:cNvSpPr/>
                <p:nvPr/>
              </p:nvSpPr>
              <p:spPr>
                <a:xfrm>
                  <a:off x="8694574" y="3117824"/>
                  <a:ext cx="27954" cy="100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54" h="100344" extrusionOk="0">
                      <a:moveTo>
                        <a:pt x="10394" y="100345"/>
                      </a:moveTo>
                      <a:lnTo>
                        <a:pt x="8536" y="100017"/>
                      </a:lnTo>
                      <a:cubicBezTo>
                        <a:pt x="2925" y="99033"/>
                        <a:pt x="-827" y="93678"/>
                        <a:pt x="157" y="88067"/>
                      </a:cubicBezTo>
                      <a:lnTo>
                        <a:pt x="14183" y="8536"/>
                      </a:lnTo>
                      <a:cubicBezTo>
                        <a:pt x="15167" y="2925"/>
                        <a:pt x="20522" y="-827"/>
                        <a:pt x="26133" y="157"/>
                      </a:cubicBezTo>
                      <a:lnTo>
                        <a:pt x="27954" y="485"/>
                      </a:lnTo>
                      <a:lnTo>
                        <a:pt x="10394" y="100345"/>
                      </a:lnTo>
                      <a:close/>
                    </a:path>
                  </a:pathLst>
                </a:custGeom>
                <a:solidFill>
                  <a:srgbClr val="12181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  <p:sp>
              <p:nvSpPr>
                <p:cNvPr id="63" name="Google Shape;63;p1"/>
                <p:cNvSpPr/>
                <p:nvPr/>
              </p:nvSpPr>
              <p:spPr>
                <a:xfrm>
                  <a:off x="9404646" y="3251722"/>
                  <a:ext cx="27990" cy="100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0" h="100344" extrusionOk="0">
                      <a:moveTo>
                        <a:pt x="17597" y="0"/>
                      </a:moveTo>
                      <a:lnTo>
                        <a:pt x="19455" y="328"/>
                      </a:lnTo>
                      <a:cubicBezTo>
                        <a:pt x="25065" y="1312"/>
                        <a:pt x="28818" y="6667"/>
                        <a:pt x="27834" y="12278"/>
                      </a:cubicBezTo>
                      <a:lnTo>
                        <a:pt x="13808" y="91809"/>
                      </a:lnTo>
                      <a:cubicBezTo>
                        <a:pt x="12824" y="97419"/>
                        <a:pt x="7469" y="101172"/>
                        <a:pt x="1858" y="100188"/>
                      </a:cubicBezTo>
                      <a:lnTo>
                        <a:pt x="0" y="99860"/>
                      </a:lnTo>
                      <a:lnTo>
                        <a:pt x="17597" y="0"/>
                      </a:lnTo>
                      <a:close/>
                    </a:path>
                  </a:pathLst>
                </a:custGeom>
                <a:solidFill>
                  <a:srgbClr val="12181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  <p:sp>
              <p:nvSpPr>
                <p:cNvPr id="64" name="Google Shape;64;p1"/>
                <p:cNvSpPr/>
                <p:nvPr/>
              </p:nvSpPr>
              <p:spPr>
                <a:xfrm>
                  <a:off x="8672387" y="3243441"/>
                  <a:ext cx="27990" cy="100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0" h="100344" extrusionOk="0">
                      <a:moveTo>
                        <a:pt x="10394" y="100345"/>
                      </a:moveTo>
                      <a:lnTo>
                        <a:pt x="8536" y="100017"/>
                      </a:lnTo>
                      <a:cubicBezTo>
                        <a:pt x="2925" y="99033"/>
                        <a:pt x="-827" y="93678"/>
                        <a:pt x="157" y="88067"/>
                      </a:cubicBezTo>
                      <a:lnTo>
                        <a:pt x="14183" y="8536"/>
                      </a:lnTo>
                      <a:cubicBezTo>
                        <a:pt x="15167" y="2925"/>
                        <a:pt x="20522" y="-827"/>
                        <a:pt x="26133" y="157"/>
                      </a:cubicBezTo>
                      <a:lnTo>
                        <a:pt x="27991" y="484"/>
                      </a:lnTo>
                      <a:lnTo>
                        <a:pt x="10394" y="100345"/>
                      </a:lnTo>
                      <a:close/>
                    </a:path>
                  </a:pathLst>
                </a:custGeom>
                <a:solidFill>
                  <a:srgbClr val="12181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</p:grpSp>
        </p:grpSp>
        <p:grpSp>
          <p:nvGrpSpPr>
            <p:cNvPr id="65" name="Google Shape;65;p1"/>
            <p:cNvGrpSpPr/>
            <p:nvPr/>
          </p:nvGrpSpPr>
          <p:grpSpPr>
            <a:xfrm>
              <a:off x="8731672" y="3380582"/>
              <a:ext cx="547445" cy="620291"/>
              <a:chOff x="8731672" y="3380582"/>
              <a:chExt cx="547445" cy="620291"/>
            </a:xfrm>
          </p:grpSpPr>
          <p:sp>
            <p:nvSpPr>
              <p:cNvPr id="66" name="Google Shape;66;p1"/>
              <p:cNvSpPr/>
              <p:nvPr/>
            </p:nvSpPr>
            <p:spPr>
              <a:xfrm>
                <a:off x="8731672" y="3397049"/>
                <a:ext cx="527298" cy="603824"/>
              </a:xfrm>
              <a:custGeom>
                <a:avLst/>
                <a:gdLst/>
                <a:ahLst/>
                <a:cxnLst/>
                <a:rect l="l" t="t" r="r" b="b"/>
                <a:pathLst>
                  <a:path w="527298" h="603824" extrusionOk="0">
                    <a:moveTo>
                      <a:pt x="527027" y="139935"/>
                    </a:moveTo>
                    <a:lnTo>
                      <a:pt x="518174" y="228939"/>
                    </a:lnTo>
                    <a:cubicBezTo>
                      <a:pt x="516826" y="242528"/>
                      <a:pt x="514859" y="255935"/>
                      <a:pt x="512309" y="269196"/>
                    </a:cubicBezTo>
                    <a:cubicBezTo>
                      <a:pt x="498610" y="340020"/>
                      <a:pt x="468007" y="405306"/>
                      <a:pt x="424362" y="460209"/>
                    </a:cubicBezTo>
                    <a:cubicBezTo>
                      <a:pt x="372555" y="525423"/>
                      <a:pt x="302387" y="575954"/>
                      <a:pt x="220269" y="603824"/>
                    </a:cubicBezTo>
                    <a:cubicBezTo>
                      <a:pt x="197864" y="590818"/>
                      <a:pt x="176879" y="576027"/>
                      <a:pt x="157497" y="559705"/>
                    </a:cubicBezTo>
                    <a:cubicBezTo>
                      <a:pt x="126202" y="533401"/>
                      <a:pt x="98987" y="503090"/>
                      <a:pt x="76363" y="469791"/>
                    </a:cubicBezTo>
                    <a:cubicBezTo>
                      <a:pt x="60952" y="447094"/>
                      <a:pt x="47691" y="423012"/>
                      <a:pt x="36798" y="397874"/>
                    </a:cubicBezTo>
                    <a:cubicBezTo>
                      <a:pt x="12716" y="342643"/>
                      <a:pt x="-144" y="282348"/>
                      <a:pt x="1" y="220487"/>
                    </a:cubicBezTo>
                    <a:cubicBezTo>
                      <a:pt x="1" y="206242"/>
                      <a:pt x="730" y="191924"/>
                      <a:pt x="2187" y="177570"/>
                    </a:cubicBezTo>
                    <a:lnTo>
                      <a:pt x="11040" y="88566"/>
                    </a:lnTo>
                    <a:cubicBezTo>
                      <a:pt x="13372" y="65031"/>
                      <a:pt x="31005" y="45904"/>
                      <a:pt x="54249" y="41642"/>
                    </a:cubicBezTo>
                    <a:lnTo>
                      <a:pt x="266064" y="2660"/>
                    </a:lnTo>
                    <a:lnTo>
                      <a:pt x="280455" y="0"/>
                    </a:lnTo>
                    <a:lnTo>
                      <a:pt x="443197" y="65104"/>
                    </a:lnTo>
                    <a:lnTo>
                      <a:pt x="494020" y="85433"/>
                    </a:lnTo>
                    <a:cubicBezTo>
                      <a:pt x="504913" y="89769"/>
                      <a:pt x="513693" y="97456"/>
                      <a:pt x="519522" y="106964"/>
                    </a:cubicBezTo>
                    <a:cubicBezTo>
                      <a:pt x="525388" y="116582"/>
                      <a:pt x="528229" y="128095"/>
                      <a:pt x="527027" y="139935"/>
                    </a:cubicBezTo>
                    <a:close/>
                  </a:path>
                </a:pathLst>
              </a:custGeom>
              <a:solidFill>
                <a:srgbClr val="50B1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67" name="Google Shape;67;p1"/>
              <p:cNvSpPr/>
              <p:nvPr/>
            </p:nvSpPr>
            <p:spPr>
              <a:xfrm>
                <a:off x="8751819" y="3380582"/>
                <a:ext cx="527298" cy="603824"/>
              </a:xfrm>
              <a:custGeom>
                <a:avLst/>
                <a:gdLst/>
                <a:ahLst/>
                <a:cxnLst/>
                <a:rect l="l" t="t" r="r" b="b"/>
                <a:pathLst>
                  <a:path w="527298" h="603824" extrusionOk="0">
                    <a:moveTo>
                      <a:pt x="527027" y="139935"/>
                    </a:moveTo>
                    <a:lnTo>
                      <a:pt x="518174" y="228939"/>
                    </a:lnTo>
                    <a:cubicBezTo>
                      <a:pt x="516826" y="242528"/>
                      <a:pt x="514859" y="255935"/>
                      <a:pt x="512309" y="269196"/>
                    </a:cubicBezTo>
                    <a:cubicBezTo>
                      <a:pt x="498610" y="340020"/>
                      <a:pt x="468007" y="405306"/>
                      <a:pt x="424362" y="460209"/>
                    </a:cubicBezTo>
                    <a:cubicBezTo>
                      <a:pt x="372555" y="525423"/>
                      <a:pt x="302387" y="575954"/>
                      <a:pt x="220269" y="603825"/>
                    </a:cubicBezTo>
                    <a:cubicBezTo>
                      <a:pt x="197864" y="590818"/>
                      <a:pt x="176879" y="576027"/>
                      <a:pt x="157497" y="559705"/>
                    </a:cubicBezTo>
                    <a:cubicBezTo>
                      <a:pt x="126202" y="533401"/>
                      <a:pt x="98987" y="503090"/>
                      <a:pt x="76363" y="469791"/>
                    </a:cubicBezTo>
                    <a:cubicBezTo>
                      <a:pt x="60952" y="447094"/>
                      <a:pt x="47691" y="423012"/>
                      <a:pt x="36798" y="397874"/>
                    </a:cubicBezTo>
                    <a:cubicBezTo>
                      <a:pt x="12716" y="342643"/>
                      <a:pt x="-145" y="282348"/>
                      <a:pt x="1" y="220487"/>
                    </a:cubicBezTo>
                    <a:cubicBezTo>
                      <a:pt x="1" y="206242"/>
                      <a:pt x="730" y="191924"/>
                      <a:pt x="2187" y="177570"/>
                    </a:cubicBezTo>
                    <a:lnTo>
                      <a:pt x="11040" y="88566"/>
                    </a:lnTo>
                    <a:cubicBezTo>
                      <a:pt x="13372" y="65031"/>
                      <a:pt x="31005" y="45904"/>
                      <a:pt x="54249" y="41642"/>
                    </a:cubicBezTo>
                    <a:lnTo>
                      <a:pt x="266064" y="2660"/>
                    </a:lnTo>
                    <a:lnTo>
                      <a:pt x="280455" y="0"/>
                    </a:lnTo>
                    <a:lnTo>
                      <a:pt x="443197" y="65104"/>
                    </a:lnTo>
                    <a:lnTo>
                      <a:pt x="494020" y="85433"/>
                    </a:lnTo>
                    <a:cubicBezTo>
                      <a:pt x="504913" y="89769"/>
                      <a:pt x="513693" y="97456"/>
                      <a:pt x="519522" y="106964"/>
                    </a:cubicBezTo>
                    <a:cubicBezTo>
                      <a:pt x="525388" y="116546"/>
                      <a:pt x="528229" y="128059"/>
                      <a:pt x="527027" y="139935"/>
                    </a:cubicBezTo>
                    <a:close/>
                  </a:path>
                </a:pathLst>
              </a:custGeom>
              <a:solidFill>
                <a:srgbClr val="89182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68" name="Google Shape;68;p1"/>
              <p:cNvSpPr/>
              <p:nvPr/>
            </p:nvSpPr>
            <p:spPr>
              <a:xfrm>
                <a:off x="8787125" y="3417160"/>
                <a:ext cx="456689" cy="528300"/>
              </a:xfrm>
              <a:custGeom>
                <a:avLst/>
                <a:gdLst/>
                <a:ahLst/>
                <a:cxnLst/>
                <a:rect l="l" t="t" r="r" b="b"/>
                <a:pathLst>
                  <a:path w="456689" h="528300" extrusionOk="0">
                    <a:moveTo>
                      <a:pt x="456600" y="99860"/>
                    </a:moveTo>
                    <a:lnTo>
                      <a:pt x="447747" y="188827"/>
                    </a:lnTo>
                    <a:cubicBezTo>
                      <a:pt x="444978" y="216771"/>
                      <a:pt x="439331" y="243985"/>
                      <a:pt x="431061" y="270180"/>
                    </a:cubicBezTo>
                    <a:cubicBezTo>
                      <a:pt x="394228" y="387345"/>
                      <a:pt x="305480" y="483453"/>
                      <a:pt x="188861" y="528301"/>
                    </a:cubicBezTo>
                    <a:cubicBezTo>
                      <a:pt x="175272" y="519666"/>
                      <a:pt x="162339" y="510340"/>
                      <a:pt x="150061" y="500321"/>
                    </a:cubicBezTo>
                    <a:cubicBezTo>
                      <a:pt x="118292" y="474454"/>
                      <a:pt x="90932" y="444143"/>
                      <a:pt x="68635" y="410625"/>
                    </a:cubicBezTo>
                    <a:cubicBezTo>
                      <a:pt x="53370" y="387710"/>
                      <a:pt x="40437" y="363337"/>
                      <a:pt x="30054" y="337871"/>
                    </a:cubicBezTo>
                    <a:cubicBezTo>
                      <a:pt x="6737" y="280563"/>
                      <a:pt x="-3682" y="217754"/>
                      <a:pt x="1163" y="153998"/>
                    </a:cubicBezTo>
                    <a:cubicBezTo>
                      <a:pt x="1382" y="150792"/>
                      <a:pt x="1673" y="147623"/>
                      <a:pt x="2001" y="144453"/>
                    </a:cubicBezTo>
                    <a:lnTo>
                      <a:pt x="10854" y="55486"/>
                    </a:lnTo>
                    <a:cubicBezTo>
                      <a:pt x="11619" y="47653"/>
                      <a:pt x="17558" y="41205"/>
                      <a:pt x="25318" y="39784"/>
                    </a:cubicBezTo>
                    <a:lnTo>
                      <a:pt x="174142" y="12387"/>
                    </a:lnTo>
                    <a:lnTo>
                      <a:pt x="241469" y="0"/>
                    </a:lnTo>
                    <a:lnTo>
                      <a:pt x="376668" y="54102"/>
                    </a:lnTo>
                    <a:lnTo>
                      <a:pt x="445561" y="81681"/>
                    </a:lnTo>
                    <a:cubicBezTo>
                      <a:pt x="450807" y="83757"/>
                      <a:pt x="454596" y="88238"/>
                      <a:pt x="456054" y="93448"/>
                    </a:cubicBezTo>
                    <a:cubicBezTo>
                      <a:pt x="456637" y="95452"/>
                      <a:pt x="456819" y="97674"/>
                      <a:pt x="456600" y="99860"/>
                    </a:cubicBezTo>
                    <a:close/>
                  </a:path>
                </a:pathLst>
              </a:custGeom>
              <a:solidFill>
                <a:srgbClr val="DF38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69" name="Google Shape;69;p1"/>
              <p:cNvSpPr/>
              <p:nvPr/>
            </p:nvSpPr>
            <p:spPr>
              <a:xfrm>
                <a:off x="8798234" y="3417087"/>
                <a:ext cx="445594" cy="471029"/>
              </a:xfrm>
              <a:custGeom>
                <a:avLst/>
                <a:gdLst/>
                <a:ahLst/>
                <a:cxnLst/>
                <a:rect l="l" t="t" r="r" b="b"/>
                <a:pathLst>
                  <a:path w="445594" h="471029" extrusionOk="0">
                    <a:moveTo>
                      <a:pt x="444908" y="93448"/>
                    </a:moveTo>
                    <a:cubicBezTo>
                      <a:pt x="443487" y="88202"/>
                      <a:pt x="439662" y="83757"/>
                      <a:pt x="434416" y="81681"/>
                    </a:cubicBezTo>
                    <a:lnTo>
                      <a:pt x="365523" y="54102"/>
                    </a:lnTo>
                    <a:lnTo>
                      <a:pt x="230323" y="0"/>
                    </a:lnTo>
                    <a:lnTo>
                      <a:pt x="162997" y="12387"/>
                    </a:lnTo>
                    <a:lnTo>
                      <a:pt x="14172" y="39784"/>
                    </a:lnTo>
                    <a:cubicBezTo>
                      <a:pt x="6922" y="41095"/>
                      <a:pt x="1312" y="46888"/>
                      <a:pt x="0" y="54029"/>
                    </a:cubicBezTo>
                    <a:lnTo>
                      <a:pt x="144708" y="27397"/>
                    </a:lnTo>
                    <a:lnTo>
                      <a:pt x="212034" y="15010"/>
                    </a:lnTo>
                    <a:lnTo>
                      <a:pt x="347234" y="69112"/>
                    </a:lnTo>
                    <a:lnTo>
                      <a:pt x="416127" y="96691"/>
                    </a:lnTo>
                    <a:cubicBezTo>
                      <a:pt x="421373" y="98767"/>
                      <a:pt x="425162" y="103248"/>
                      <a:pt x="426619" y="108458"/>
                    </a:cubicBezTo>
                    <a:cubicBezTo>
                      <a:pt x="427238" y="110535"/>
                      <a:pt x="427421" y="112721"/>
                      <a:pt x="427202" y="114943"/>
                    </a:cubicBezTo>
                    <a:lnTo>
                      <a:pt x="418349" y="203910"/>
                    </a:lnTo>
                    <a:cubicBezTo>
                      <a:pt x="415580" y="231853"/>
                      <a:pt x="409933" y="259068"/>
                      <a:pt x="401663" y="285263"/>
                    </a:cubicBezTo>
                    <a:cubicBezTo>
                      <a:pt x="378930" y="357580"/>
                      <a:pt x="336413" y="421883"/>
                      <a:pt x="279762" y="471030"/>
                    </a:cubicBezTo>
                    <a:cubicBezTo>
                      <a:pt x="345558" y="420280"/>
                      <a:pt x="394850" y="350185"/>
                      <a:pt x="419989" y="270253"/>
                    </a:cubicBezTo>
                    <a:cubicBezTo>
                      <a:pt x="428259" y="244095"/>
                      <a:pt x="433869" y="216843"/>
                      <a:pt x="436674" y="188900"/>
                    </a:cubicBezTo>
                    <a:lnTo>
                      <a:pt x="445527" y="99933"/>
                    </a:lnTo>
                    <a:cubicBezTo>
                      <a:pt x="445710" y="97747"/>
                      <a:pt x="445527" y="95525"/>
                      <a:pt x="444908" y="93448"/>
                    </a:cubicBezTo>
                    <a:close/>
                  </a:path>
                </a:pathLst>
              </a:custGeom>
              <a:solidFill>
                <a:srgbClr val="72101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grpSp>
            <p:nvGrpSpPr>
              <p:cNvPr id="70" name="Google Shape;70;p1"/>
              <p:cNvGrpSpPr/>
              <p:nvPr/>
            </p:nvGrpSpPr>
            <p:grpSpPr>
              <a:xfrm>
                <a:off x="8869989" y="3482410"/>
                <a:ext cx="248449" cy="401103"/>
                <a:chOff x="8869989" y="3482410"/>
                <a:chExt cx="248449" cy="401103"/>
              </a:xfrm>
            </p:grpSpPr>
            <p:sp>
              <p:nvSpPr>
                <p:cNvPr id="71" name="Google Shape;71;p1"/>
                <p:cNvSpPr/>
                <p:nvPr/>
              </p:nvSpPr>
              <p:spPr>
                <a:xfrm>
                  <a:off x="8869989" y="3482410"/>
                  <a:ext cx="248449" cy="401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49" h="401103" extrusionOk="0">
                      <a:moveTo>
                        <a:pt x="204327" y="365450"/>
                      </a:moveTo>
                      <a:cubicBezTo>
                        <a:pt x="196531" y="373756"/>
                        <a:pt x="187605" y="380860"/>
                        <a:pt x="177805" y="386435"/>
                      </a:cubicBezTo>
                      <a:cubicBezTo>
                        <a:pt x="168806" y="391644"/>
                        <a:pt x="159079" y="395506"/>
                        <a:pt x="148841" y="397947"/>
                      </a:cubicBezTo>
                      <a:cubicBezTo>
                        <a:pt x="147930" y="398166"/>
                        <a:pt x="147020" y="398348"/>
                        <a:pt x="146109" y="398566"/>
                      </a:cubicBezTo>
                      <a:cubicBezTo>
                        <a:pt x="115469" y="405233"/>
                        <a:pt x="84539" y="398457"/>
                        <a:pt x="59911" y="381808"/>
                      </a:cubicBezTo>
                      <a:cubicBezTo>
                        <a:pt x="42642" y="370149"/>
                        <a:pt x="28433" y="353682"/>
                        <a:pt x="19544" y="333608"/>
                      </a:cubicBezTo>
                      <a:cubicBezTo>
                        <a:pt x="11165" y="314663"/>
                        <a:pt x="3441" y="289890"/>
                        <a:pt x="526" y="259323"/>
                      </a:cubicBezTo>
                      <a:cubicBezTo>
                        <a:pt x="-2752" y="224786"/>
                        <a:pt x="9452" y="190722"/>
                        <a:pt x="32514" y="164782"/>
                      </a:cubicBezTo>
                      <a:cubicBezTo>
                        <a:pt x="48034" y="147331"/>
                        <a:pt x="65230" y="120809"/>
                        <a:pt x="60384" y="92647"/>
                      </a:cubicBezTo>
                      <a:cubicBezTo>
                        <a:pt x="60384" y="92647"/>
                        <a:pt x="89384" y="169372"/>
                        <a:pt x="50074" y="224895"/>
                      </a:cubicBezTo>
                      <a:cubicBezTo>
                        <a:pt x="50074" y="224895"/>
                        <a:pt x="95833" y="199720"/>
                        <a:pt x="103483" y="123031"/>
                      </a:cubicBezTo>
                      <a:cubicBezTo>
                        <a:pt x="103483" y="123031"/>
                        <a:pt x="102099" y="35886"/>
                        <a:pt x="181557" y="0"/>
                      </a:cubicBezTo>
                      <a:cubicBezTo>
                        <a:pt x="181557" y="0"/>
                        <a:pt x="137547" y="80806"/>
                        <a:pt x="155253" y="151594"/>
                      </a:cubicBezTo>
                      <a:cubicBezTo>
                        <a:pt x="156674" y="157313"/>
                        <a:pt x="158641" y="162888"/>
                        <a:pt x="160900" y="168352"/>
                      </a:cubicBezTo>
                      <a:cubicBezTo>
                        <a:pt x="166584" y="182160"/>
                        <a:pt x="181922" y="222126"/>
                        <a:pt x="179736" y="244240"/>
                      </a:cubicBezTo>
                      <a:cubicBezTo>
                        <a:pt x="179736" y="244240"/>
                        <a:pt x="203854" y="209083"/>
                        <a:pt x="192633" y="140992"/>
                      </a:cubicBezTo>
                      <a:cubicBezTo>
                        <a:pt x="190483" y="127986"/>
                        <a:pt x="192523" y="114542"/>
                        <a:pt x="198753" y="102920"/>
                      </a:cubicBezTo>
                      <a:cubicBezTo>
                        <a:pt x="205675" y="89951"/>
                        <a:pt x="218681" y="76872"/>
                        <a:pt x="243273" y="73993"/>
                      </a:cubicBezTo>
                      <a:cubicBezTo>
                        <a:pt x="243273" y="73993"/>
                        <a:pt x="213945" y="118185"/>
                        <a:pt x="240176" y="198482"/>
                      </a:cubicBezTo>
                      <a:cubicBezTo>
                        <a:pt x="244147" y="210650"/>
                        <a:pt x="246916" y="223183"/>
                        <a:pt x="247900" y="235934"/>
                      </a:cubicBezTo>
                      <a:cubicBezTo>
                        <a:pt x="250304" y="267702"/>
                        <a:pt x="246370" y="320602"/>
                        <a:pt x="204327" y="365450"/>
                      </a:cubicBezTo>
                      <a:close/>
                    </a:path>
                  </a:pathLst>
                </a:custGeom>
                <a:solidFill>
                  <a:srgbClr val="FFB13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  <p:sp>
              <p:nvSpPr>
                <p:cNvPr id="72" name="Google Shape;72;p1"/>
                <p:cNvSpPr/>
                <p:nvPr/>
              </p:nvSpPr>
              <p:spPr>
                <a:xfrm>
                  <a:off x="8892099" y="3598628"/>
                  <a:ext cx="204676" cy="284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6" h="284885" extrusionOk="0">
                      <a:moveTo>
                        <a:pt x="155695" y="270216"/>
                      </a:moveTo>
                      <a:cubicBezTo>
                        <a:pt x="146696" y="275426"/>
                        <a:pt x="136969" y="279288"/>
                        <a:pt x="126732" y="281729"/>
                      </a:cubicBezTo>
                      <a:cubicBezTo>
                        <a:pt x="125821" y="281948"/>
                        <a:pt x="124910" y="282130"/>
                        <a:pt x="123999" y="282348"/>
                      </a:cubicBezTo>
                      <a:cubicBezTo>
                        <a:pt x="93360" y="289015"/>
                        <a:pt x="62429" y="282239"/>
                        <a:pt x="37801" y="265589"/>
                      </a:cubicBezTo>
                      <a:cubicBezTo>
                        <a:pt x="20350" y="245989"/>
                        <a:pt x="-8358" y="202234"/>
                        <a:pt x="2316" y="134908"/>
                      </a:cubicBezTo>
                      <a:cubicBezTo>
                        <a:pt x="2316" y="134908"/>
                        <a:pt x="5850" y="155237"/>
                        <a:pt x="20386" y="172579"/>
                      </a:cubicBezTo>
                      <a:cubicBezTo>
                        <a:pt x="32300" y="186787"/>
                        <a:pt x="54596" y="185621"/>
                        <a:pt x="65016" y="170283"/>
                      </a:cubicBezTo>
                      <a:cubicBezTo>
                        <a:pt x="73359" y="157969"/>
                        <a:pt x="81155" y="137932"/>
                        <a:pt x="82904" y="105434"/>
                      </a:cubicBezTo>
                      <a:cubicBezTo>
                        <a:pt x="82904" y="105434"/>
                        <a:pt x="80463" y="33627"/>
                        <a:pt x="110847" y="0"/>
                      </a:cubicBezTo>
                      <a:cubicBezTo>
                        <a:pt x="110847" y="0"/>
                        <a:pt x="103014" y="78620"/>
                        <a:pt x="125748" y="121902"/>
                      </a:cubicBezTo>
                      <a:cubicBezTo>
                        <a:pt x="125748" y="121902"/>
                        <a:pt x="138536" y="142303"/>
                        <a:pt x="144037" y="164454"/>
                      </a:cubicBezTo>
                      <a:cubicBezTo>
                        <a:pt x="146368" y="173854"/>
                        <a:pt x="158646" y="176185"/>
                        <a:pt x="164329" y="168389"/>
                      </a:cubicBezTo>
                      <a:cubicBezTo>
                        <a:pt x="177591" y="150136"/>
                        <a:pt x="192091" y="118914"/>
                        <a:pt x="184549" y="74540"/>
                      </a:cubicBezTo>
                      <a:cubicBezTo>
                        <a:pt x="184586" y="74540"/>
                        <a:pt x="245281" y="158370"/>
                        <a:pt x="155695" y="270216"/>
                      </a:cubicBezTo>
                      <a:close/>
                    </a:path>
                  </a:pathLst>
                </a:custGeom>
                <a:solidFill>
                  <a:srgbClr val="FFDF5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</p:grpSp>
        </p:grpSp>
        <p:sp>
          <p:nvSpPr>
            <p:cNvPr id="73" name="Google Shape;73;p1"/>
            <p:cNvSpPr/>
            <p:nvPr/>
          </p:nvSpPr>
          <p:spPr>
            <a:xfrm>
              <a:off x="8581209" y="3080710"/>
              <a:ext cx="824147" cy="1130595"/>
            </a:xfrm>
            <a:custGeom>
              <a:avLst/>
              <a:gdLst/>
              <a:ahLst/>
              <a:cxnLst/>
              <a:rect l="l" t="t" r="r" b="b"/>
              <a:pathLst>
                <a:path w="824147" h="1130595" extrusionOk="0">
                  <a:moveTo>
                    <a:pt x="795494" y="52426"/>
                  </a:moveTo>
                  <a:lnTo>
                    <a:pt x="73520" y="557811"/>
                  </a:lnTo>
                  <a:lnTo>
                    <a:pt x="0" y="974447"/>
                  </a:lnTo>
                  <a:lnTo>
                    <a:pt x="769627" y="435654"/>
                  </a:lnTo>
                  <a:lnTo>
                    <a:pt x="822745" y="134653"/>
                  </a:lnTo>
                  <a:cubicBezTo>
                    <a:pt x="828282" y="103285"/>
                    <a:pt x="817061" y="72791"/>
                    <a:pt x="795494" y="52426"/>
                  </a:cubicBezTo>
                  <a:close/>
                  <a:moveTo>
                    <a:pt x="584698" y="0"/>
                  </a:moveTo>
                  <a:lnTo>
                    <a:pt x="113777" y="329673"/>
                  </a:lnTo>
                  <a:lnTo>
                    <a:pt x="96545" y="427311"/>
                  </a:lnTo>
                  <a:lnTo>
                    <a:pt x="682336" y="17232"/>
                  </a:lnTo>
                  <a:lnTo>
                    <a:pt x="584698" y="0"/>
                  </a:lnTo>
                  <a:close/>
                  <a:moveTo>
                    <a:pt x="67982" y="1114565"/>
                  </a:moveTo>
                  <a:lnTo>
                    <a:pt x="158917" y="1130595"/>
                  </a:lnTo>
                  <a:lnTo>
                    <a:pt x="715780" y="740736"/>
                  </a:lnTo>
                  <a:lnTo>
                    <a:pt x="749444" y="549869"/>
                  </a:lnTo>
                  <a:lnTo>
                    <a:pt x="5137" y="1070920"/>
                  </a:lnTo>
                  <a:cubicBezTo>
                    <a:pt x="18216" y="1093143"/>
                    <a:pt x="40622" y="1109720"/>
                    <a:pt x="67982" y="111456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74" name="Google Shape;74;p1"/>
            <p:cNvGrpSpPr/>
            <p:nvPr/>
          </p:nvGrpSpPr>
          <p:grpSpPr>
            <a:xfrm>
              <a:off x="8815613" y="3126177"/>
              <a:ext cx="270908" cy="357272"/>
              <a:chOff x="8815613" y="3126177"/>
              <a:chExt cx="270908" cy="357272"/>
            </a:xfrm>
          </p:grpSpPr>
          <p:grpSp>
            <p:nvGrpSpPr>
              <p:cNvPr id="75" name="Google Shape;75;p1"/>
              <p:cNvGrpSpPr/>
              <p:nvPr/>
            </p:nvGrpSpPr>
            <p:grpSpPr>
              <a:xfrm>
                <a:off x="8848185" y="3269803"/>
                <a:ext cx="213646" cy="213646"/>
                <a:chOff x="8848185" y="3269803"/>
                <a:chExt cx="213646" cy="213646"/>
              </a:xfrm>
            </p:grpSpPr>
            <p:sp>
              <p:nvSpPr>
                <p:cNvPr id="76" name="Google Shape;76;p1"/>
                <p:cNvSpPr/>
                <p:nvPr/>
              </p:nvSpPr>
              <p:spPr>
                <a:xfrm rot="-788644">
                  <a:off x="8866078" y="3287696"/>
                  <a:ext cx="177860" cy="177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860" h="177860" extrusionOk="0">
                      <a:moveTo>
                        <a:pt x="177861" y="88930"/>
                      </a:moveTo>
                      <a:cubicBezTo>
                        <a:pt x="177861" y="138045"/>
                        <a:pt x="138045" y="177861"/>
                        <a:pt x="88930" y="177861"/>
                      </a:cubicBezTo>
                      <a:cubicBezTo>
                        <a:pt x="39815" y="177861"/>
                        <a:pt x="0" y="138045"/>
                        <a:pt x="0" y="88930"/>
                      </a:cubicBezTo>
                      <a:cubicBezTo>
                        <a:pt x="0" y="39816"/>
                        <a:pt x="39815" y="0"/>
                        <a:pt x="88930" y="0"/>
                      </a:cubicBezTo>
                      <a:cubicBezTo>
                        <a:pt x="138045" y="0"/>
                        <a:pt x="177861" y="39816"/>
                        <a:pt x="177861" y="88930"/>
                      </a:cubicBezTo>
                      <a:close/>
                    </a:path>
                  </a:pathLst>
                </a:custGeom>
                <a:solidFill>
                  <a:srgbClr val="F9AA2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  <p:sp>
              <p:nvSpPr>
                <p:cNvPr id="77" name="Google Shape;77;p1"/>
                <p:cNvSpPr/>
                <p:nvPr/>
              </p:nvSpPr>
              <p:spPr>
                <a:xfrm rot="-790396">
                  <a:off x="8885718" y="3307359"/>
                  <a:ext cx="138589" cy="138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89" h="138589" extrusionOk="0">
                      <a:moveTo>
                        <a:pt x="138590" y="69295"/>
                      </a:moveTo>
                      <a:cubicBezTo>
                        <a:pt x="138590" y="107565"/>
                        <a:pt x="107565" y="138590"/>
                        <a:pt x="69295" y="138590"/>
                      </a:cubicBezTo>
                      <a:cubicBezTo>
                        <a:pt x="31024" y="138590"/>
                        <a:pt x="0" y="107565"/>
                        <a:pt x="0" y="69295"/>
                      </a:cubicBezTo>
                      <a:cubicBezTo>
                        <a:pt x="0" y="31024"/>
                        <a:pt x="31024" y="0"/>
                        <a:pt x="69295" y="0"/>
                      </a:cubicBezTo>
                      <a:cubicBezTo>
                        <a:pt x="107565" y="0"/>
                        <a:pt x="138590" y="31024"/>
                        <a:pt x="138590" y="69295"/>
                      </a:cubicBezTo>
                      <a:close/>
                    </a:path>
                  </a:pathLst>
                </a:custGeom>
                <a:solidFill>
                  <a:srgbClr val="E9393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  <p:sp>
              <p:nvSpPr>
                <p:cNvPr id="78" name="Google Shape;78;p1"/>
                <p:cNvSpPr/>
                <p:nvPr/>
              </p:nvSpPr>
              <p:spPr>
                <a:xfrm>
                  <a:off x="8932049" y="3331472"/>
                  <a:ext cx="45940" cy="90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0" h="90351" extrusionOk="0">
                      <a:moveTo>
                        <a:pt x="45941" y="0"/>
                      </a:moveTo>
                      <a:lnTo>
                        <a:pt x="45941" y="90351"/>
                      </a:lnTo>
                      <a:lnTo>
                        <a:pt x="15484" y="90351"/>
                      </a:lnTo>
                      <a:lnTo>
                        <a:pt x="15484" y="22989"/>
                      </a:lnTo>
                      <a:lnTo>
                        <a:pt x="0" y="22989"/>
                      </a:lnTo>
                      <a:lnTo>
                        <a:pt x="0" y="0"/>
                      </a:lnTo>
                      <a:lnTo>
                        <a:pt x="459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</p:grpSp>
          <p:grpSp>
            <p:nvGrpSpPr>
              <p:cNvPr id="79" name="Google Shape;79;p1"/>
              <p:cNvGrpSpPr/>
              <p:nvPr/>
            </p:nvGrpSpPr>
            <p:grpSpPr>
              <a:xfrm>
                <a:off x="8815613" y="3126177"/>
                <a:ext cx="270908" cy="173963"/>
                <a:chOff x="8815613" y="3126177"/>
                <a:chExt cx="270908" cy="173963"/>
              </a:xfrm>
            </p:grpSpPr>
            <p:sp>
              <p:nvSpPr>
                <p:cNvPr id="80" name="Google Shape;80;p1"/>
                <p:cNvSpPr/>
                <p:nvPr/>
              </p:nvSpPr>
              <p:spPr>
                <a:xfrm>
                  <a:off x="8935547" y="3126177"/>
                  <a:ext cx="12386" cy="127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127038" extrusionOk="0">
                      <a:moveTo>
                        <a:pt x="12387" y="12703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455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  <p:sp>
              <p:nvSpPr>
                <p:cNvPr id="81" name="Google Shape;81;p1"/>
                <p:cNvSpPr/>
                <p:nvPr/>
              </p:nvSpPr>
              <p:spPr>
                <a:xfrm>
                  <a:off x="8815613" y="3241922"/>
                  <a:ext cx="46669" cy="58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9" h="58218" extrusionOk="0">
                      <a:moveTo>
                        <a:pt x="46669" y="5821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455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  <p:sp>
              <p:nvSpPr>
                <p:cNvPr id="82" name="Google Shape;82;p1"/>
                <p:cNvSpPr/>
                <p:nvPr/>
              </p:nvSpPr>
              <p:spPr>
                <a:xfrm>
                  <a:off x="9038759" y="3229316"/>
                  <a:ext cx="47762" cy="60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2" h="60258" extrusionOk="0">
                      <a:moveTo>
                        <a:pt x="0" y="60259"/>
                      </a:moveTo>
                      <a:lnTo>
                        <a:pt x="47762" y="0"/>
                      </a:lnTo>
                    </a:path>
                  </a:pathLst>
                </a:custGeom>
                <a:noFill/>
                <a:ln w="1455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  <p:sp>
              <p:nvSpPr>
                <p:cNvPr id="83" name="Google Shape;83;p1"/>
                <p:cNvSpPr/>
                <p:nvPr/>
              </p:nvSpPr>
              <p:spPr>
                <a:xfrm>
                  <a:off x="8854704" y="3174085"/>
                  <a:ext cx="52024" cy="102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24" h="102301" extrusionOk="0">
                      <a:moveTo>
                        <a:pt x="0" y="0"/>
                      </a:moveTo>
                      <a:lnTo>
                        <a:pt x="52025" y="102301"/>
                      </a:lnTo>
                    </a:path>
                  </a:pathLst>
                </a:custGeom>
                <a:noFill/>
                <a:ln w="95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  <p:sp>
              <p:nvSpPr>
                <p:cNvPr id="84" name="Google Shape;84;p1"/>
                <p:cNvSpPr/>
                <p:nvPr/>
              </p:nvSpPr>
              <p:spPr>
                <a:xfrm>
                  <a:off x="8996024" y="3165087"/>
                  <a:ext cx="24518" cy="112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18" h="112137" extrusionOk="0">
                      <a:moveTo>
                        <a:pt x="24519" y="0"/>
                      </a:moveTo>
                      <a:lnTo>
                        <a:pt x="0" y="112138"/>
                      </a:lnTo>
                    </a:path>
                  </a:pathLst>
                </a:custGeom>
                <a:noFill/>
                <a:ln w="95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</p:grpSp>
        </p:grpSp>
      </p:grpSp>
      <p:grpSp>
        <p:nvGrpSpPr>
          <p:cNvPr id="85" name="Google Shape;85;p1"/>
          <p:cNvGrpSpPr/>
          <p:nvPr/>
        </p:nvGrpSpPr>
        <p:grpSpPr>
          <a:xfrm>
            <a:off x="8308986" y="3421879"/>
            <a:ext cx="550880" cy="888693"/>
            <a:chOff x="8308986" y="3421879"/>
            <a:chExt cx="550880" cy="888693"/>
          </a:xfrm>
        </p:grpSpPr>
        <p:grpSp>
          <p:nvGrpSpPr>
            <p:cNvPr id="86" name="Google Shape;86;p1"/>
            <p:cNvGrpSpPr/>
            <p:nvPr/>
          </p:nvGrpSpPr>
          <p:grpSpPr>
            <a:xfrm>
              <a:off x="8484408" y="3421879"/>
              <a:ext cx="266336" cy="254065"/>
              <a:chOff x="8484408" y="3421879"/>
              <a:chExt cx="266336" cy="254065"/>
            </a:xfrm>
          </p:grpSpPr>
          <p:sp>
            <p:nvSpPr>
              <p:cNvPr id="87" name="Google Shape;87;p1"/>
              <p:cNvSpPr/>
              <p:nvPr/>
            </p:nvSpPr>
            <p:spPr>
              <a:xfrm rot="-863686">
                <a:off x="8508529" y="3541082"/>
                <a:ext cx="101207" cy="124232"/>
              </a:xfrm>
              <a:custGeom>
                <a:avLst/>
                <a:gdLst/>
                <a:ahLst/>
                <a:cxnLst/>
                <a:rect l="l" t="t" r="r" b="b"/>
                <a:pathLst>
                  <a:path w="101207" h="124232" extrusionOk="0">
                    <a:moveTo>
                      <a:pt x="0" y="0"/>
                    </a:moveTo>
                    <a:lnTo>
                      <a:pt x="101208" y="0"/>
                    </a:lnTo>
                    <a:lnTo>
                      <a:pt x="101208" y="124232"/>
                    </a:lnTo>
                    <a:lnTo>
                      <a:pt x="0" y="124232"/>
                    </a:lnTo>
                    <a:close/>
                  </a:path>
                </a:pathLst>
              </a:custGeom>
              <a:solidFill>
                <a:srgbClr val="2C2E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88" name="Google Shape;88;p1"/>
              <p:cNvSpPr/>
              <p:nvPr/>
            </p:nvSpPr>
            <p:spPr>
              <a:xfrm>
                <a:off x="8515012" y="3504144"/>
                <a:ext cx="209208" cy="54591"/>
              </a:xfrm>
              <a:custGeom>
                <a:avLst/>
                <a:gdLst/>
                <a:ahLst/>
                <a:cxnLst/>
                <a:rect l="l" t="t" r="r" b="b"/>
                <a:pathLst>
                  <a:path w="209208" h="54591" extrusionOk="0">
                    <a:moveTo>
                      <a:pt x="0" y="18487"/>
                    </a:moveTo>
                    <a:lnTo>
                      <a:pt x="189301" y="89"/>
                    </a:lnTo>
                    <a:cubicBezTo>
                      <a:pt x="199283" y="-895"/>
                      <a:pt x="208136" y="6392"/>
                      <a:pt x="209120" y="16374"/>
                    </a:cubicBezTo>
                    <a:lnTo>
                      <a:pt x="209120" y="16374"/>
                    </a:lnTo>
                    <a:cubicBezTo>
                      <a:pt x="210104" y="26356"/>
                      <a:pt x="202817" y="35209"/>
                      <a:pt x="192835" y="36193"/>
                    </a:cubicBezTo>
                    <a:lnTo>
                      <a:pt x="3534" y="54591"/>
                    </a:lnTo>
                    <a:lnTo>
                      <a:pt x="0" y="18487"/>
                    </a:lnTo>
                    <a:close/>
                  </a:path>
                </a:pathLst>
              </a:custGeom>
              <a:solidFill>
                <a:srgbClr val="2C2E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89" name="Google Shape;89;p1"/>
              <p:cNvSpPr/>
              <p:nvPr/>
            </p:nvSpPr>
            <p:spPr>
              <a:xfrm>
                <a:off x="8484408" y="3421879"/>
                <a:ext cx="266336" cy="142685"/>
              </a:xfrm>
              <a:custGeom>
                <a:avLst/>
                <a:gdLst/>
                <a:ahLst/>
                <a:cxnLst/>
                <a:rect l="l" t="t" r="r" b="b"/>
                <a:pathLst>
                  <a:path w="266336" h="142685" extrusionOk="0">
                    <a:moveTo>
                      <a:pt x="109516" y="76124"/>
                    </a:moveTo>
                    <a:lnTo>
                      <a:pt x="251164" y="39765"/>
                    </a:lnTo>
                    <a:cubicBezTo>
                      <a:pt x="261948" y="36996"/>
                      <a:pt x="268469" y="25993"/>
                      <a:pt x="265700" y="15173"/>
                    </a:cubicBezTo>
                    <a:lnTo>
                      <a:pt x="265700" y="15173"/>
                    </a:lnTo>
                    <a:cubicBezTo>
                      <a:pt x="262931" y="4389"/>
                      <a:pt x="251929" y="-2132"/>
                      <a:pt x="241109" y="637"/>
                    </a:cubicBezTo>
                    <a:lnTo>
                      <a:pt x="25868" y="55904"/>
                    </a:lnTo>
                    <a:cubicBezTo>
                      <a:pt x="7433" y="60640"/>
                      <a:pt x="-3642" y="79403"/>
                      <a:pt x="1094" y="97801"/>
                    </a:cubicBezTo>
                    <a:lnTo>
                      <a:pt x="12607" y="142685"/>
                    </a:lnTo>
                    <a:lnTo>
                      <a:pt x="86017" y="123850"/>
                    </a:lnTo>
                    <a:cubicBezTo>
                      <a:pt x="104561" y="119077"/>
                      <a:pt x="115709" y="100205"/>
                      <a:pt x="110973" y="81698"/>
                    </a:cubicBezTo>
                    <a:lnTo>
                      <a:pt x="109516" y="76124"/>
                    </a:lnTo>
                    <a:close/>
                  </a:path>
                </a:pathLst>
              </a:custGeom>
              <a:solidFill>
                <a:srgbClr val="B226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grpSp>
          <p:nvGrpSpPr>
            <p:cNvPr id="90" name="Google Shape;90;p1"/>
            <p:cNvGrpSpPr/>
            <p:nvPr/>
          </p:nvGrpSpPr>
          <p:grpSpPr>
            <a:xfrm>
              <a:off x="8455391" y="3613414"/>
              <a:ext cx="404475" cy="697158"/>
              <a:chOff x="8455391" y="3613414"/>
              <a:chExt cx="404475" cy="697158"/>
            </a:xfrm>
          </p:grpSpPr>
          <p:sp>
            <p:nvSpPr>
              <p:cNvPr id="91" name="Google Shape;91;p1"/>
              <p:cNvSpPr/>
              <p:nvPr/>
            </p:nvSpPr>
            <p:spPr>
              <a:xfrm>
                <a:off x="8455391" y="3613414"/>
                <a:ext cx="404475" cy="697158"/>
              </a:xfrm>
              <a:custGeom>
                <a:avLst/>
                <a:gdLst/>
                <a:ahLst/>
                <a:cxnLst/>
                <a:rect l="l" t="t" r="r" b="b"/>
                <a:pathLst>
                  <a:path w="404475" h="697158" extrusionOk="0">
                    <a:moveTo>
                      <a:pt x="107565" y="4523"/>
                    </a:moveTo>
                    <a:lnTo>
                      <a:pt x="107565" y="4523"/>
                    </a:lnTo>
                    <a:cubicBezTo>
                      <a:pt x="31021" y="24160"/>
                      <a:pt x="-15138" y="102161"/>
                      <a:pt x="4535" y="178705"/>
                    </a:cubicBezTo>
                    <a:lnTo>
                      <a:pt x="125198" y="648824"/>
                    </a:lnTo>
                    <a:cubicBezTo>
                      <a:pt x="134015" y="683215"/>
                      <a:pt x="169099" y="703945"/>
                      <a:pt x="203491" y="695129"/>
                    </a:cubicBezTo>
                    <a:lnTo>
                      <a:pt x="356141" y="655964"/>
                    </a:lnTo>
                    <a:cubicBezTo>
                      <a:pt x="390533" y="647148"/>
                      <a:pt x="411263" y="612064"/>
                      <a:pt x="402446" y="577672"/>
                    </a:cubicBezTo>
                    <a:lnTo>
                      <a:pt x="281783" y="107553"/>
                    </a:lnTo>
                    <a:cubicBezTo>
                      <a:pt x="262110" y="31009"/>
                      <a:pt x="184109" y="-15114"/>
                      <a:pt x="107565" y="4523"/>
                    </a:cubicBezTo>
                    <a:close/>
                  </a:path>
                </a:pathLst>
              </a:custGeom>
              <a:solidFill>
                <a:srgbClr val="E939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8539494" y="3613414"/>
                <a:ext cx="320335" cy="668278"/>
              </a:xfrm>
              <a:custGeom>
                <a:avLst/>
                <a:gdLst/>
                <a:ahLst/>
                <a:cxnLst/>
                <a:rect l="l" t="t" r="r" b="b"/>
                <a:pathLst>
                  <a:path w="320335" h="668278" extrusionOk="0">
                    <a:moveTo>
                      <a:pt x="23462" y="4523"/>
                    </a:moveTo>
                    <a:lnTo>
                      <a:pt x="23462" y="4523"/>
                    </a:lnTo>
                    <a:cubicBezTo>
                      <a:pt x="15265" y="6636"/>
                      <a:pt x="7469" y="9442"/>
                      <a:pt x="0" y="12793"/>
                    </a:cubicBezTo>
                    <a:cubicBezTo>
                      <a:pt x="68019" y="7438"/>
                      <a:pt x="132103" y="51521"/>
                      <a:pt x="149663" y="119867"/>
                    </a:cubicBezTo>
                    <a:lnTo>
                      <a:pt x="270326" y="589949"/>
                    </a:lnTo>
                    <a:cubicBezTo>
                      <a:pt x="279179" y="624378"/>
                      <a:pt x="258412" y="659462"/>
                      <a:pt x="223984" y="668278"/>
                    </a:cubicBezTo>
                    <a:lnTo>
                      <a:pt x="271965" y="655964"/>
                    </a:lnTo>
                    <a:cubicBezTo>
                      <a:pt x="306393" y="647111"/>
                      <a:pt x="327123" y="612064"/>
                      <a:pt x="318307" y="577635"/>
                    </a:cubicBezTo>
                    <a:lnTo>
                      <a:pt x="197644" y="107553"/>
                    </a:lnTo>
                    <a:cubicBezTo>
                      <a:pt x="178007" y="31009"/>
                      <a:pt x="100006" y="-15114"/>
                      <a:pt x="23462" y="4523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8455391" y="3613856"/>
                <a:ext cx="252528" cy="696715"/>
              </a:xfrm>
              <a:custGeom>
                <a:avLst/>
                <a:gdLst/>
                <a:ahLst/>
                <a:cxnLst/>
                <a:rect l="l" t="t" r="r" b="b"/>
                <a:pathLst>
                  <a:path w="252528" h="696715" extrusionOk="0">
                    <a:moveTo>
                      <a:pt x="174199" y="635775"/>
                    </a:moveTo>
                    <a:lnTo>
                      <a:pt x="53536" y="165693"/>
                    </a:lnTo>
                    <a:cubicBezTo>
                      <a:pt x="36049" y="97492"/>
                      <a:pt x="70732" y="28198"/>
                      <a:pt x="132630" y="0"/>
                    </a:cubicBezTo>
                    <a:cubicBezTo>
                      <a:pt x="124324" y="619"/>
                      <a:pt x="115945" y="1931"/>
                      <a:pt x="107565" y="4080"/>
                    </a:cubicBezTo>
                    <a:lnTo>
                      <a:pt x="107565" y="4080"/>
                    </a:lnTo>
                    <a:cubicBezTo>
                      <a:pt x="31021" y="23717"/>
                      <a:pt x="-15138" y="101718"/>
                      <a:pt x="4535" y="178262"/>
                    </a:cubicBezTo>
                    <a:lnTo>
                      <a:pt x="125198" y="648344"/>
                    </a:lnTo>
                    <a:cubicBezTo>
                      <a:pt x="134051" y="682773"/>
                      <a:pt x="169099" y="703503"/>
                      <a:pt x="203527" y="694686"/>
                    </a:cubicBezTo>
                    <a:lnTo>
                      <a:pt x="252528" y="682117"/>
                    </a:lnTo>
                    <a:cubicBezTo>
                      <a:pt x="218100" y="690970"/>
                      <a:pt x="183016" y="670204"/>
                      <a:pt x="174199" y="635775"/>
                    </a:cubicBezTo>
                    <a:close/>
                  </a:path>
                </a:pathLst>
              </a:custGeom>
              <a:solidFill>
                <a:srgbClr val="A525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 rot="-863686">
                <a:off x="8612170" y="3773128"/>
                <a:ext cx="167877" cy="251598"/>
              </a:xfrm>
              <a:custGeom>
                <a:avLst/>
                <a:gdLst/>
                <a:ahLst/>
                <a:cxnLst/>
                <a:rect l="l" t="t" r="r" b="b"/>
                <a:pathLst>
                  <a:path w="167877" h="251598" extrusionOk="0">
                    <a:moveTo>
                      <a:pt x="0" y="0"/>
                    </a:moveTo>
                    <a:lnTo>
                      <a:pt x="167878" y="0"/>
                    </a:lnTo>
                    <a:lnTo>
                      <a:pt x="167878" y="251598"/>
                    </a:lnTo>
                    <a:lnTo>
                      <a:pt x="0" y="2515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grpSp>
          <p:nvGrpSpPr>
            <p:cNvPr id="95" name="Google Shape;95;p1"/>
            <p:cNvGrpSpPr/>
            <p:nvPr/>
          </p:nvGrpSpPr>
          <p:grpSpPr>
            <a:xfrm>
              <a:off x="8521959" y="3576964"/>
              <a:ext cx="81935" cy="81935"/>
              <a:chOff x="8521959" y="3576964"/>
              <a:chExt cx="81935" cy="81935"/>
            </a:xfrm>
          </p:grpSpPr>
          <p:sp>
            <p:nvSpPr>
              <p:cNvPr id="96" name="Google Shape;96;p1"/>
              <p:cNvSpPr/>
              <p:nvPr/>
            </p:nvSpPr>
            <p:spPr>
              <a:xfrm rot="-187109">
                <a:off x="8524018" y="3579023"/>
                <a:ext cx="77817" cy="77817"/>
              </a:xfrm>
              <a:custGeom>
                <a:avLst/>
                <a:gdLst/>
                <a:ahLst/>
                <a:cxnLst/>
                <a:rect l="l" t="t" r="r" b="b"/>
                <a:pathLst>
                  <a:path w="77817" h="77817" extrusionOk="0">
                    <a:moveTo>
                      <a:pt x="77817" y="38909"/>
                    </a:moveTo>
                    <a:cubicBezTo>
                      <a:pt x="77817" y="60397"/>
                      <a:pt x="60397" y="77817"/>
                      <a:pt x="38909" y="77817"/>
                    </a:cubicBezTo>
                    <a:cubicBezTo>
                      <a:pt x="17420" y="77817"/>
                      <a:pt x="0" y="60397"/>
                      <a:pt x="0" y="38909"/>
                    </a:cubicBezTo>
                    <a:cubicBezTo>
                      <a:pt x="0" y="17420"/>
                      <a:pt x="17420" y="0"/>
                      <a:pt x="38909" y="0"/>
                    </a:cubicBezTo>
                    <a:cubicBezTo>
                      <a:pt x="60397" y="0"/>
                      <a:pt x="77817" y="17420"/>
                      <a:pt x="77817" y="38909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8536995" y="3592012"/>
                <a:ext cx="51851" cy="51849"/>
              </a:xfrm>
              <a:custGeom>
                <a:avLst/>
                <a:gdLst/>
                <a:ahLst/>
                <a:cxnLst/>
                <a:rect l="l" t="t" r="r" b="b"/>
                <a:pathLst>
                  <a:path w="51851" h="51849" extrusionOk="0">
                    <a:moveTo>
                      <a:pt x="51026" y="19476"/>
                    </a:moveTo>
                    <a:cubicBezTo>
                      <a:pt x="47456" y="5632"/>
                      <a:pt x="33357" y="-2747"/>
                      <a:pt x="19476" y="823"/>
                    </a:cubicBezTo>
                    <a:cubicBezTo>
                      <a:pt x="5632" y="4393"/>
                      <a:pt x="-2747" y="18493"/>
                      <a:pt x="823" y="32373"/>
                    </a:cubicBezTo>
                    <a:cubicBezTo>
                      <a:pt x="4393" y="46217"/>
                      <a:pt x="18493" y="54597"/>
                      <a:pt x="32373" y="51026"/>
                    </a:cubicBezTo>
                    <a:cubicBezTo>
                      <a:pt x="46254" y="47456"/>
                      <a:pt x="54597" y="33357"/>
                      <a:pt x="51026" y="194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grpSp>
          <p:nvGrpSpPr>
            <p:cNvPr id="98" name="Google Shape;98;p1"/>
            <p:cNvGrpSpPr/>
            <p:nvPr/>
          </p:nvGrpSpPr>
          <p:grpSpPr>
            <a:xfrm>
              <a:off x="8308986" y="3574279"/>
              <a:ext cx="214988" cy="730911"/>
              <a:chOff x="8308986" y="3574279"/>
              <a:chExt cx="214988" cy="730911"/>
            </a:xfrm>
          </p:grpSpPr>
          <p:grpSp>
            <p:nvGrpSpPr>
              <p:cNvPr id="99" name="Google Shape;99;p1"/>
              <p:cNvGrpSpPr/>
              <p:nvPr/>
            </p:nvGrpSpPr>
            <p:grpSpPr>
              <a:xfrm>
                <a:off x="8389045" y="3574279"/>
                <a:ext cx="124892" cy="74760"/>
                <a:chOff x="8389045" y="3574279"/>
                <a:chExt cx="124892" cy="74760"/>
              </a:xfrm>
            </p:grpSpPr>
            <p:sp>
              <p:nvSpPr>
                <p:cNvPr id="100" name="Google Shape;100;p1"/>
                <p:cNvSpPr/>
                <p:nvPr/>
              </p:nvSpPr>
              <p:spPr>
                <a:xfrm rot="-863686">
                  <a:off x="8433561" y="3582605"/>
                  <a:ext cx="74320" cy="58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20" h="58108" extrusionOk="0">
                      <a:moveTo>
                        <a:pt x="0" y="0"/>
                      </a:moveTo>
                      <a:lnTo>
                        <a:pt x="74321" y="0"/>
                      </a:lnTo>
                      <a:lnTo>
                        <a:pt x="74321" y="58109"/>
                      </a:lnTo>
                      <a:lnTo>
                        <a:pt x="0" y="58109"/>
                      </a:lnTo>
                      <a:close/>
                    </a:path>
                  </a:pathLst>
                </a:custGeom>
                <a:solidFill>
                  <a:srgbClr val="C5CC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  <p:sp>
              <p:nvSpPr>
                <p:cNvPr id="101" name="Google Shape;101;p1"/>
                <p:cNvSpPr/>
                <p:nvPr/>
              </p:nvSpPr>
              <p:spPr>
                <a:xfrm rot="9936314">
                  <a:off x="8392165" y="3610944"/>
                  <a:ext cx="43280" cy="30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80" h="30566" extrusionOk="0">
                      <a:moveTo>
                        <a:pt x="0" y="0"/>
                      </a:moveTo>
                      <a:lnTo>
                        <a:pt x="43281" y="0"/>
                      </a:lnTo>
                      <a:lnTo>
                        <a:pt x="43281" y="30566"/>
                      </a:lnTo>
                      <a:lnTo>
                        <a:pt x="0" y="30566"/>
                      </a:lnTo>
                      <a:close/>
                    </a:path>
                  </a:pathLst>
                </a:custGeom>
                <a:solidFill>
                  <a:srgbClr val="ACB3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</p:grpSp>
          <p:grpSp>
            <p:nvGrpSpPr>
              <p:cNvPr id="102" name="Google Shape;102;p1"/>
              <p:cNvGrpSpPr/>
              <p:nvPr/>
            </p:nvGrpSpPr>
            <p:grpSpPr>
              <a:xfrm>
                <a:off x="8308986" y="3612909"/>
                <a:ext cx="214988" cy="692281"/>
                <a:chOff x="8308986" y="3612909"/>
                <a:chExt cx="214988" cy="692281"/>
              </a:xfrm>
            </p:grpSpPr>
            <p:sp>
              <p:nvSpPr>
                <p:cNvPr id="103" name="Google Shape;103;p1"/>
                <p:cNvSpPr/>
                <p:nvPr/>
              </p:nvSpPr>
              <p:spPr>
                <a:xfrm>
                  <a:off x="8308986" y="3612909"/>
                  <a:ext cx="120738" cy="471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38" h="471721" extrusionOk="0">
                      <a:moveTo>
                        <a:pt x="120738" y="463306"/>
                      </a:moveTo>
                      <a:lnTo>
                        <a:pt x="87950" y="471722"/>
                      </a:lnTo>
                      <a:lnTo>
                        <a:pt x="3719" y="143579"/>
                      </a:lnTo>
                      <a:cubicBezTo>
                        <a:pt x="-12457" y="80588"/>
                        <a:pt x="25651" y="16176"/>
                        <a:pt x="88642" y="0"/>
                      </a:cubicBezTo>
                      <a:lnTo>
                        <a:pt x="97058" y="32789"/>
                      </a:lnTo>
                      <a:cubicBezTo>
                        <a:pt x="52137" y="44301"/>
                        <a:pt x="24995" y="90242"/>
                        <a:pt x="36508" y="135126"/>
                      </a:cubicBezTo>
                      <a:lnTo>
                        <a:pt x="120738" y="463306"/>
                      </a:lnTo>
                      <a:close/>
                    </a:path>
                  </a:pathLst>
                </a:custGeom>
                <a:solidFill>
                  <a:srgbClr val="292F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  <p:grpSp>
              <p:nvGrpSpPr>
                <p:cNvPr id="104" name="Google Shape;104;p1"/>
                <p:cNvGrpSpPr/>
                <p:nvPr/>
              </p:nvGrpSpPr>
              <p:grpSpPr>
                <a:xfrm>
                  <a:off x="8381197" y="4072171"/>
                  <a:ext cx="142777" cy="233019"/>
                  <a:chOff x="8381197" y="4072171"/>
                  <a:chExt cx="142777" cy="233019"/>
                </a:xfrm>
              </p:grpSpPr>
              <p:sp>
                <p:nvSpPr>
                  <p:cNvPr id="105" name="Google Shape;105;p1"/>
                  <p:cNvSpPr/>
                  <p:nvPr/>
                </p:nvSpPr>
                <p:spPr>
                  <a:xfrm>
                    <a:off x="8381197" y="4072171"/>
                    <a:ext cx="142777" cy="2330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777" h="233019" extrusionOk="0">
                        <a:moveTo>
                          <a:pt x="142777" y="203946"/>
                        </a:moveTo>
                        <a:lnTo>
                          <a:pt x="29474" y="233019"/>
                        </a:lnTo>
                        <a:lnTo>
                          <a:pt x="0" y="16504"/>
                        </a:lnTo>
                        <a:lnTo>
                          <a:pt x="64303" y="0"/>
                        </a:lnTo>
                        <a:close/>
                      </a:path>
                    </a:pathLst>
                  </a:custGeom>
                  <a:solidFill>
                    <a:srgbClr val="363F4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Inter"/>
                      <a:ea typeface="Inter"/>
                      <a:cs typeface="Inter"/>
                      <a:sym typeface="Inter"/>
                    </a:endParaRPr>
                  </a:p>
                </p:txBody>
              </p:sp>
              <p:sp>
                <p:nvSpPr>
                  <p:cNvPr id="106" name="Google Shape;106;p1"/>
                  <p:cNvSpPr/>
                  <p:nvPr/>
                </p:nvSpPr>
                <p:spPr>
                  <a:xfrm>
                    <a:off x="8411691" y="4075924"/>
                    <a:ext cx="87582" cy="211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582" h="211451" extrusionOk="0">
                        <a:moveTo>
                          <a:pt x="87583" y="206497"/>
                        </a:moveTo>
                        <a:lnTo>
                          <a:pt x="68383" y="211451"/>
                        </a:lnTo>
                        <a:lnTo>
                          <a:pt x="0" y="4918"/>
                        </a:lnTo>
                        <a:lnTo>
                          <a:pt x="19163" y="0"/>
                        </a:lnTo>
                        <a:close/>
                      </a:path>
                    </a:pathLst>
                  </a:custGeom>
                  <a:solidFill>
                    <a:srgbClr val="4E5A6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Inter"/>
                      <a:ea typeface="Inter"/>
                      <a:cs typeface="Inter"/>
                      <a:sym typeface="Inter"/>
                    </a:endParaRPr>
                  </a:p>
                </p:txBody>
              </p:sp>
            </p:grpSp>
          </p:grpSp>
        </p:grpSp>
      </p:grpSp>
      <p:grpSp>
        <p:nvGrpSpPr>
          <p:cNvPr id="107" name="Google Shape;107;p1"/>
          <p:cNvGrpSpPr/>
          <p:nvPr/>
        </p:nvGrpSpPr>
        <p:grpSpPr>
          <a:xfrm>
            <a:off x="9069741" y="3621486"/>
            <a:ext cx="629770" cy="715312"/>
            <a:chOff x="9069741" y="3621486"/>
            <a:chExt cx="629770" cy="715312"/>
          </a:xfrm>
        </p:grpSpPr>
        <p:sp>
          <p:nvSpPr>
            <p:cNvPr id="108" name="Google Shape;108;p1"/>
            <p:cNvSpPr/>
            <p:nvPr/>
          </p:nvSpPr>
          <p:spPr>
            <a:xfrm>
              <a:off x="9069741" y="3621486"/>
              <a:ext cx="629769" cy="715312"/>
            </a:xfrm>
            <a:custGeom>
              <a:avLst/>
              <a:gdLst/>
              <a:ahLst/>
              <a:cxnLst/>
              <a:rect l="l" t="t" r="r" b="b"/>
              <a:pathLst>
                <a:path w="629769" h="715312" extrusionOk="0">
                  <a:moveTo>
                    <a:pt x="609493" y="162253"/>
                  </a:moveTo>
                  <a:lnTo>
                    <a:pt x="305358" y="4247"/>
                  </a:lnTo>
                  <a:cubicBezTo>
                    <a:pt x="286923" y="-5334"/>
                    <a:pt x="264226" y="1843"/>
                    <a:pt x="254681" y="20277"/>
                  </a:cubicBezTo>
                  <a:lnTo>
                    <a:pt x="4247" y="502382"/>
                  </a:lnTo>
                  <a:cubicBezTo>
                    <a:pt x="-5334" y="520817"/>
                    <a:pt x="1843" y="543514"/>
                    <a:pt x="20277" y="553059"/>
                  </a:cubicBezTo>
                  <a:lnTo>
                    <a:pt x="324412" y="711065"/>
                  </a:lnTo>
                  <a:cubicBezTo>
                    <a:pt x="342847" y="720647"/>
                    <a:pt x="365544" y="713469"/>
                    <a:pt x="375089" y="695035"/>
                  </a:cubicBezTo>
                  <a:lnTo>
                    <a:pt x="625523" y="212966"/>
                  </a:lnTo>
                  <a:cubicBezTo>
                    <a:pt x="635104" y="194532"/>
                    <a:pt x="627927" y="171835"/>
                    <a:pt x="609493" y="162253"/>
                  </a:cubicBezTo>
                  <a:close/>
                </a:path>
              </a:pathLst>
            </a:custGeom>
            <a:solidFill>
              <a:srgbClr val="F9AA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9069741" y="4106818"/>
              <a:ext cx="383941" cy="229980"/>
            </a:xfrm>
            <a:custGeom>
              <a:avLst/>
              <a:gdLst/>
              <a:ahLst/>
              <a:cxnLst/>
              <a:rect l="l" t="t" r="r" b="b"/>
              <a:pathLst>
                <a:path w="383941" h="229980" extrusionOk="0">
                  <a:moveTo>
                    <a:pt x="333265" y="208683"/>
                  </a:moveTo>
                  <a:lnTo>
                    <a:pt x="29130" y="50677"/>
                  </a:lnTo>
                  <a:cubicBezTo>
                    <a:pt x="10696" y="41095"/>
                    <a:pt x="3519" y="18398"/>
                    <a:pt x="13100" y="0"/>
                  </a:cubicBezTo>
                  <a:lnTo>
                    <a:pt x="4247" y="17050"/>
                  </a:lnTo>
                  <a:cubicBezTo>
                    <a:pt x="-5334" y="35485"/>
                    <a:pt x="1843" y="58182"/>
                    <a:pt x="20277" y="67727"/>
                  </a:cubicBezTo>
                  <a:lnTo>
                    <a:pt x="324412" y="225733"/>
                  </a:lnTo>
                  <a:cubicBezTo>
                    <a:pt x="342847" y="235314"/>
                    <a:pt x="365544" y="228137"/>
                    <a:pt x="375089" y="209703"/>
                  </a:cubicBezTo>
                  <a:lnTo>
                    <a:pt x="383942" y="192653"/>
                  </a:lnTo>
                  <a:cubicBezTo>
                    <a:pt x="374360" y="211051"/>
                    <a:pt x="351663" y="218228"/>
                    <a:pt x="333265" y="208683"/>
                  </a:cubicBezTo>
                  <a:close/>
                </a:path>
              </a:pathLst>
            </a:custGeom>
            <a:solidFill>
              <a:srgbClr val="F9AA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110" name="Google Shape;110;p1"/>
            <p:cNvGrpSpPr/>
            <p:nvPr/>
          </p:nvGrpSpPr>
          <p:grpSpPr>
            <a:xfrm>
              <a:off x="9111101" y="3646909"/>
              <a:ext cx="566466" cy="626989"/>
              <a:chOff x="9111101" y="3646909"/>
              <a:chExt cx="566466" cy="626989"/>
            </a:xfrm>
          </p:grpSpPr>
          <p:sp>
            <p:nvSpPr>
              <p:cNvPr id="111" name="Google Shape;111;p1"/>
              <p:cNvSpPr/>
              <p:nvPr/>
            </p:nvSpPr>
            <p:spPr>
              <a:xfrm rot="1647099">
                <a:off x="9208545" y="3703652"/>
                <a:ext cx="371570" cy="513509"/>
              </a:xfrm>
              <a:custGeom>
                <a:avLst/>
                <a:gdLst/>
                <a:ahLst/>
                <a:cxnLst/>
                <a:rect l="l" t="t" r="r" b="b"/>
                <a:pathLst>
                  <a:path w="371570" h="513509" extrusionOk="0">
                    <a:moveTo>
                      <a:pt x="0" y="0"/>
                    </a:moveTo>
                    <a:lnTo>
                      <a:pt x="371570" y="0"/>
                    </a:lnTo>
                    <a:lnTo>
                      <a:pt x="371570" y="513509"/>
                    </a:lnTo>
                    <a:lnTo>
                      <a:pt x="0" y="5135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12" name="Google Shape;112;p1"/>
              <p:cNvSpPr/>
              <p:nvPr/>
            </p:nvSpPr>
            <p:spPr>
              <a:xfrm rot="1647099">
                <a:off x="9303159" y="3726753"/>
                <a:ext cx="371570" cy="103066"/>
              </a:xfrm>
              <a:custGeom>
                <a:avLst/>
                <a:gdLst/>
                <a:ahLst/>
                <a:cxnLst/>
                <a:rect l="l" t="t" r="r" b="b"/>
                <a:pathLst>
                  <a:path w="371570" h="103066" extrusionOk="0">
                    <a:moveTo>
                      <a:pt x="0" y="0"/>
                    </a:moveTo>
                    <a:lnTo>
                      <a:pt x="371570" y="0"/>
                    </a:lnTo>
                    <a:lnTo>
                      <a:pt x="371570" y="103066"/>
                    </a:lnTo>
                    <a:lnTo>
                      <a:pt x="0" y="103066"/>
                    </a:lnTo>
                    <a:close/>
                  </a:path>
                </a:pathLst>
              </a:custGeom>
              <a:solidFill>
                <a:srgbClr val="E939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grpSp>
            <p:nvGrpSpPr>
              <p:cNvPr id="113" name="Google Shape;113;p1"/>
              <p:cNvGrpSpPr/>
              <p:nvPr/>
            </p:nvGrpSpPr>
            <p:grpSpPr>
              <a:xfrm>
                <a:off x="9189845" y="3814200"/>
                <a:ext cx="368467" cy="352473"/>
                <a:chOff x="9189845" y="3814200"/>
                <a:chExt cx="368467" cy="352473"/>
              </a:xfrm>
            </p:grpSpPr>
            <p:grpSp>
              <p:nvGrpSpPr>
                <p:cNvPr id="114" name="Google Shape;114;p1"/>
                <p:cNvGrpSpPr/>
                <p:nvPr/>
              </p:nvGrpSpPr>
              <p:grpSpPr>
                <a:xfrm>
                  <a:off x="9229004" y="3960759"/>
                  <a:ext cx="255934" cy="129241"/>
                  <a:chOff x="9229004" y="3960759"/>
                  <a:chExt cx="255934" cy="129241"/>
                </a:xfrm>
              </p:grpSpPr>
              <p:sp>
                <p:nvSpPr>
                  <p:cNvPr id="115" name="Google Shape;115;p1"/>
                  <p:cNvSpPr/>
                  <p:nvPr/>
                </p:nvSpPr>
                <p:spPr>
                  <a:xfrm>
                    <a:off x="9229004" y="3960759"/>
                    <a:ext cx="45343" cy="453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43" h="45343" extrusionOk="0">
                        <a:moveTo>
                          <a:pt x="42774" y="33120"/>
                        </a:moveTo>
                        <a:cubicBezTo>
                          <a:pt x="37018" y="44232"/>
                          <a:pt x="23320" y="48567"/>
                          <a:pt x="12208" y="42774"/>
                        </a:cubicBezTo>
                        <a:cubicBezTo>
                          <a:pt x="1096" y="37018"/>
                          <a:pt x="-3203" y="23319"/>
                          <a:pt x="2553" y="12208"/>
                        </a:cubicBezTo>
                        <a:cubicBezTo>
                          <a:pt x="8309" y="1096"/>
                          <a:pt x="22008" y="-3203"/>
                          <a:pt x="33120" y="2553"/>
                        </a:cubicBezTo>
                        <a:cubicBezTo>
                          <a:pt x="44232" y="8346"/>
                          <a:pt x="48567" y="22008"/>
                          <a:pt x="42774" y="33120"/>
                        </a:cubicBezTo>
                        <a:close/>
                      </a:path>
                    </a:pathLst>
                  </a:custGeom>
                  <a:solidFill>
                    <a:srgbClr val="D6393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Inter"/>
                      <a:ea typeface="Inter"/>
                      <a:cs typeface="Inter"/>
                      <a:sym typeface="Inter"/>
                    </a:endParaRPr>
                  </a:p>
                </p:txBody>
              </p:sp>
              <p:grpSp>
                <p:nvGrpSpPr>
                  <p:cNvPr id="116" name="Google Shape;116;p1"/>
                  <p:cNvGrpSpPr/>
                  <p:nvPr/>
                </p:nvGrpSpPr>
                <p:grpSpPr>
                  <a:xfrm>
                    <a:off x="9285844" y="3985430"/>
                    <a:ext cx="199094" cy="104570"/>
                    <a:chOff x="9285844" y="3985430"/>
                    <a:chExt cx="199094" cy="104570"/>
                  </a:xfrm>
                </p:grpSpPr>
                <p:sp>
                  <p:nvSpPr>
                    <p:cNvPr id="117" name="Google Shape;117;p1"/>
                    <p:cNvSpPr/>
                    <p:nvPr/>
                  </p:nvSpPr>
                  <p:spPr>
                    <a:xfrm>
                      <a:off x="9296263" y="3985430"/>
                      <a:ext cx="188675" cy="1045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8675" h="104570" extrusionOk="0">
                          <a:moveTo>
                            <a:pt x="179753" y="103938"/>
                          </a:moveTo>
                          <a:lnTo>
                            <a:pt x="2948" y="12093"/>
                          </a:lnTo>
                          <a:cubicBezTo>
                            <a:pt x="252" y="10708"/>
                            <a:pt x="-768" y="7393"/>
                            <a:pt x="616" y="4697"/>
                          </a:cubicBezTo>
                          <a:lnTo>
                            <a:pt x="1527" y="2948"/>
                          </a:lnTo>
                          <a:cubicBezTo>
                            <a:pt x="2912" y="252"/>
                            <a:pt x="6227" y="-768"/>
                            <a:pt x="8923" y="616"/>
                          </a:cubicBezTo>
                          <a:lnTo>
                            <a:pt x="185728" y="92462"/>
                          </a:lnTo>
                          <a:cubicBezTo>
                            <a:pt x="188424" y="93846"/>
                            <a:pt x="189444" y="97161"/>
                            <a:pt x="188059" y="99857"/>
                          </a:cubicBezTo>
                          <a:lnTo>
                            <a:pt x="187149" y="101606"/>
                          </a:lnTo>
                          <a:cubicBezTo>
                            <a:pt x="185764" y="104302"/>
                            <a:pt x="182449" y="105359"/>
                            <a:pt x="179753" y="103938"/>
                          </a:cubicBezTo>
                          <a:close/>
                        </a:path>
                      </a:pathLst>
                    </a:custGeom>
                    <a:solidFill>
                      <a:srgbClr val="C5CAD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p:txBody>
                </p:sp>
                <p:sp>
                  <p:nvSpPr>
                    <p:cNvPr id="118" name="Google Shape;118;p1"/>
                    <p:cNvSpPr/>
                    <p:nvPr/>
                  </p:nvSpPr>
                  <p:spPr>
                    <a:xfrm>
                      <a:off x="9285844" y="4005540"/>
                      <a:ext cx="73331" cy="4463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331" h="44639" extrusionOk="0">
                          <a:moveTo>
                            <a:pt x="64409" y="44007"/>
                          </a:moveTo>
                          <a:lnTo>
                            <a:pt x="2948" y="12093"/>
                          </a:lnTo>
                          <a:cubicBezTo>
                            <a:pt x="252" y="10708"/>
                            <a:pt x="-768" y="7393"/>
                            <a:pt x="616" y="4697"/>
                          </a:cubicBezTo>
                          <a:lnTo>
                            <a:pt x="1527" y="2948"/>
                          </a:lnTo>
                          <a:cubicBezTo>
                            <a:pt x="2912" y="252"/>
                            <a:pt x="6227" y="-768"/>
                            <a:pt x="8923" y="616"/>
                          </a:cubicBezTo>
                          <a:lnTo>
                            <a:pt x="70384" y="32531"/>
                          </a:lnTo>
                          <a:cubicBezTo>
                            <a:pt x="73080" y="33915"/>
                            <a:pt x="74100" y="37231"/>
                            <a:pt x="72715" y="39927"/>
                          </a:cubicBezTo>
                          <a:lnTo>
                            <a:pt x="71805" y="41675"/>
                          </a:lnTo>
                          <a:cubicBezTo>
                            <a:pt x="70384" y="44371"/>
                            <a:pt x="67068" y="45428"/>
                            <a:pt x="64409" y="44007"/>
                          </a:cubicBezTo>
                          <a:close/>
                        </a:path>
                      </a:pathLst>
                    </a:custGeom>
                    <a:solidFill>
                      <a:srgbClr val="C5CAD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p:txBody>
                </p:sp>
              </p:grpSp>
            </p:grpSp>
            <p:grpSp>
              <p:nvGrpSpPr>
                <p:cNvPr id="119" name="Google Shape;119;p1"/>
                <p:cNvGrpSpPr/>
                <p:nvPr/>
              </p:nvGrpSpPr>
              <p:grpSpPr>
                <a:xfrm>
                  <a:off x="9303203" y="3814200"/>
                  <a:ext cx="255109" cy="134537"/>
                  <a:chOff x="9303203" y="3814200"/>
                  <a:chExt cx="255109" cy="134537"/>
                </a:xfrm>
              </p:grpSpPr>
              <p:sp>
                <p:nvSpPr>
                  <p:cNvPr id="120" name="Google Shape;120;p1"/>
                  <p:cNvSpPr/>
                  <p:nvPr/>
                </p:nvSpPr>
                <p:spPr>
                  <a:xfrm rot="-5193955">
                    <a:off x="9304520" y="3815517"/>
                    <a:ext cx="45321" cy="453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21" h="45321" extrusionOk="0">
                        <a:moveTo>
                          <a:pt x="45321" y="22661"/>
                        </a:moveTo>
                        <a:cubicBezTo>
                          <a:pt x="45321" y="35176"/>
                          <a:pt x="35176" y="45321"/>
                          <a:pt x="22661" y="45321"/>
                        </a:cubicBezTo>
                        <a:cubicBezTo>
                          <a:pt x="10145" y="45321"/>
                          <a:pt x="0" y="35176"/>
                          <a:pt x="0" y="22661"/>
                        </a:cubicBezTo>
                        <a:cubicBezTo>
                          <a:pt x="0" y="10145"/>
                          <a:pt x="10145" y="0"/>
                          <a:pt x="22661" y="0"/>
                        </a:cubicBezTo>
                        <a:cubicBezTo>
                          <a:pt x="35176" y="0"/>
                          <a:pt x="45321" y="10145"/>
                          <a:pt x="45321" y="22661"/>
                        </a:cubicBezTo>
                        <a:close/>
                      </a:path>
                    </a:pathLst>
                  </a:custGeom>
                  <a:solidFill>
                    <a:srgbClr val="D6393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Inter"/>
                      <a:ea typeface="Inter"/>
                      <a:cs typeface="Inter"/>
                      <a:sym typeface="Inter"/>
                    </a:endParaRPr>
                  </a:p>
                </p:txBody>
              </p:sp>
              <p:grpSp>
                <p:nvGrpSpPr>
                  <p:cNvPr id="121" name="Google Shape;121;p1"/>
                  <p:cNvGrpSpPr/>
                  <p:nvPr/>
                </p:nvGrpSpPr>
                <p:grpSpPr>
                  <a:xfrm>
                    <a:off x="9359218" y="3844183"/>
                    <a:ext cx="199094" cy="104554"/>
                    <a:chOff x="9359218" y="3844183"/>
                    <a:chExt cx="199094" cy="104554"/>
                  </a:xfrm>
                </p:grpSpPr>
                <p:sp>
                  <p:nvSpPr>
                    <p:cNvPr id="122" name="Google Shape;122;p1"/>
                    <p:cNvSpPr/>
                    <p:nvPr/>
                  </p:nvSpPr>
                  <p:spPr>
                    <a:xfrm>
                      <a:off x="9369637" y="3844183"/>
                      <a:ext cx="188675" cy="1045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8675" h="104554" extrusionOk="0">
                          <a:moveTo>
                            <a:pt x="179753" y="103938"/>
                          </a:moveTo>
                          <a:lnTo>
                            <a:pt x="2948" y="12093"/>
                          </a:lnTo>
                          <a:cubicBezTo>
                            <a:pt x="252" y="10708"/>
                            <a:pt x="-768" y="7393"/>
                            <a:pt x="616" y="4697"/>
                          </a:cubicBezTo>
                          <a:lnTo>
                            <a:pt x="1527" y="2948"/>
                          </a:lnTo>
                          <a:cubicBezTo>
                            <a:pt x="2912" y="252"/>
                            <a:pt x="6227" y="-768"/>
                            <a:pt x="8923" y="616"/>
                          </a:cubicBezTo>
                          <a:lnTo>
                            <a:pt x="185728" y="92462"/>
                          </a:lnTo>
                          <a:cubicBezTo>
                            <a:pt x="188424" y="93846"/>
                            <a:pt x="189444" y="97161"/>
                            <a:pt x="188059" y="99857"/>
                          </a:cubicBezTo>
                          <a:lnTo>
                            <a:pt x="187148" y="101606"/>
                          </a:lnTo>
                          <a:cubicBezTo>
                            <a:pt x="185764" y="104302"/>
                            <a:pt x="182449" y="105322"/>
                            <a:pt x="179753" y="103938"/>
                          </a:cubicBezTo>
                          <a:close/>
                        </a:path>
                      </a:pathLst>
                    </a:custGeom>
                    <a:solidFill>
                      <a:srgbClr val="C5CAD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p:txBody>
                </p:sp>
                <p:sp>
                  <p:nvSpPr>
                    <p:cNvPr id="123" name="Google Shape;123;p1"/>
                    <p:cNvSpPr/>
                    <p:nvPr/>
                  </p:nvSpPr>
                  <p:spPr>
                    <a:xfrm>
                      <a:off x="9359218" y="3864293"/>
                      <a:ext cx="111002" cy="642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002" h="64203" extrusionOk="0">
                          <a:moveTo>
                            <a:pt x="102080" y="63571"/>
                          </a:moveTo>
                          <a:lnTo>
                            <a:pt x="2948" y="12093"/>
                          </a:lnTo>
                          <a:cubicBezTo>
                            <a:pt x="252" y="10708"/>
                            <a:pt x="-768" y="7393"/>
                            <a:pt x="616" y="4697"/>
                          </a:cubicBezTo>
                          <a:lnTo>
                            <a:pt x="1527" y="2948"/>
                          </a:lnTo>
                          <a:cubicBezTo>
                            <a:pt x="2912" y="252"/>
                            <a:pt x="6227" y="-768"/>
                            <a:pt x="8923" y="616"/>
                          </a:cubicBezTo>
                          <a:lnTo>
                            <a:pt x="108055" y="52095"/>
                          </a:lnTo>
                          <a:cubicBezTo>
                            <a:pt x="110751" y="53479"/>
                            <a:pt x="111771" y="56795"/>
                            <a:pt x="110386" y="59491"/>
                          </a:cubicBezTo>
                          <a:lnTo>
                            <a:pt x="109475" y="61239"/>
                          </a:lnTo>
                          <a:cubicBezTo>
                            <a:pt x="108055" y="63935"/>
                            <a:pt x="104776" y="64992"/>
                            <a:pt x="102080" y="63571"/>
                          </a:cubicBezTo>
                          <a:close/>
                        </a:path>
                      </a:pathLst>
                    </a:custGeom>
                    <a:solidFill>
                      <a:srgbClr val="C5CAD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p:txBody>
                </p:sp>
              </p:grpSp>
            </p:grpSp>
            <p:grpSp>
              <p:nvGrpSpPr>
                <p:cNvPr id="124" name="Google Shape;124;p1"/>
                <p:cNvGrpSpPr/>
                <p:nvPr/>
              </p:nvGrpSpPr>
              <p:grpSpPr>
                <a:xfrm>
                  <a:off x="9266747" y="3888114"/>
                  <a:ext cx="253822" cy="133268"/>
                  <a:chOff x="9266747" y="3888114"/>
                  <a:chExt cx="253822" cy="133268"/>
                </a:xfrm>
              </p:grpSpPr>
              <p:sp>
                <p:nvSpPr>
                  <p:cNvPr id="125" name="Google Shape;125;p1"/>
                  <p:cNvSpPr/>
                  <p:nvPr/>
                </p:nvSpPr>
                <p:spPr>
                  <a:xfrm>
                    <a:off x="9266747" y="3888114"/>
                    <a:ext cx="45327" cy="453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27" h="45343" extrusionOk="0">
                        <a:moveTo>
                          <a:pt x="42774" y="33120"/>
                        </a:moveTo>
                        <a:cubicBezTo>
                          <a:pt x="37018" y="44232"/>
                          <a:pt x="23320" y="48567"/>
                          <a:pt x="12208" y="42774"/>
                        </a:cubicBezTo>
                        <a:cubicBezTo>
                          <a:pt x="1096" y="37018"/>
                          <a:pt x="-3203" y="23319"/>
                          <a:pt x="2553" y="12208"/>
                        </a:cubicBezTo>
                        <a:cubicBezTo>
                          <a:pt x="8310" y="1096"/>
                          <a:pt x="22008" y="-3203"/>
                          <a:pt x="33120" y="2553"/>
                        </a:cubicBezTo>
                        <a:cubicBezTo>
                          <a:pt x="44232" y="8346"/>
                          <a:pt x="48531" y="22008"/>
                          <a:pt x="42774" y="33120"/>
                        </a:cubicBezTo>
                        <a:close/>
                      </a:path>
                    </a:pathLst>
                  </a:custGeom>
                  <a:solidFill>
                    <a:srgbClr val="F2B04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Inter"/>
                      <a:ea typeface="Inter"/>
                      <a:cs typeface="Inter"/>
                      <a:sym typeface="Inter"/>
                    </a:endParaRPr>
                  </a:p>
                </p:txBody>
              </p:sp>
              <p:grpSp>
                <p:nvGrpSpPr>
                  <p:cNvPr id="126" name="Google Shape;126;p1"/>
                  <p:cNvGrpSpPr/>
                  <p:nvPr/>
                </p:nvGrpSpPr>
                <p:grpSpPr>
                  <a:xfrm>
                    <a:off x="9321474" y="3916828"/>
                    <a:ext cx="199095" cy="104554"/>
                    <a:chOff x="9321474" y="3916828"/>
                    <a:chExt cx="199095" cy="104554"/>
                  </a:xfrm>
                </p:grpSpPr>
                <p:sp>
                  <p:nvSpPr>
                    <p:cNvPr id="127" name="Google Shape;127;p1"/>
                    <p:cNvSpPr/>
                    <p:nvPr/>
                  </p:nvSpPr>
                  <p:spPr>
                    <a:xfrm>
                      <a:off x="9331894" y="3916828"/>
                      <a:ext cx="188675" cy="1045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8675" h="104554" extrusionOk="0">
                          <a:moveTo>
                            <a:pt x="179753" y="103938"/>
                          </a:moveTo>
                          <a:lnTo>
                            <a:pt x="2948" y="12093"/>
                          </a:lnTo>
                          <a:cubicBezTo>
                            <a:pt x="252" y="10708"/>
                            <a:pt x="-768" y="7393"/>
                            <a:pt x="616" y="4697"/>
                          </a:cubicBezTo>
                          <a:lnTo>
                            <a:pt x="1527" y="2948"/>
                          </a:lnTo>
                          <a:cubicBezTo>
                            <a:pt x="2912" y="252"/>
                            <a:pt x="6227" y="-768"/>
                            <a:pt x="8923" y="616"/>
                          </a:cubicBezTo>
                          <a:lnTo>
                            <a:pt x="185728" y="92462"/>
                          </a:lnTo>
                          <a:cubicBezTo>
                            <a:pt x="188424" y="93846"/>
                            <a:pt x="189444" y="97161"/>
                            <a:pt x="188059" y="99857"/>
                          </a:cubicBezTo>
                          <a:lnTo>
                            <a:pt x="187149" y="101606"/>
                          </a:lnTo>
                          <a:cubicBezTo>
                            <a:pt x="185764" y="104302"/>
                            <a:pt x="182449" y="105322"/>
                            <a:pt x="179753" y="103938"/>
                          </a:cubicBezTo>
                          <a:close/>
                        </a:path>
                      </a:pathLst>
                    </a:custGeom>
                    <a:solidFill>
                      <a:srgbClr val="C5CAD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p:txBody>
                </p:sp>
                <p:sp>
                  <p:nvSpPr>
                    <p:cNvPr id="128" name="Google Shape;128;p1"/>
                    <p:cNvSpPr/>
                    <p:nvPr/>
                  </p:nvSpPr>
                  <p:spPr>
                    <a:xfrm>
                      <a:off x="9321474" y="3936939"/>
                      <a:ext cx="144520" cy="816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4520" h="81618" extrusionOk="0">
                          <a:moveTo>
                            <a:pt x="135597" y="80986"/>
                          </a:moveTo>
                          <a:lnTo>
                            <a:pt x="2948" y="12093"/>
                          </a:lnTo>
                          <a:cubicBezTo>
                            <a:pt x="252" y="10708"/>
                            <a:pt x="-768" y="7393"/>
                            <a:pt x="616" y="4697"/>
                          </a:cubicBezTo>
                          <a:lnTo>
                            <a:pt x="1527" y="2948"/>
                          </a:lnTo>
                          <a:cubicBezTo>
                            <a:pt x="2912" y="252"/>
                            <a:pt x="6227" y="-768"/>
                            <a:pt x="8923" y="616"/>
                          </a:cubicBezTo>
                          <a:lnTo>
                            <a:pt x="141572" y="69509"/>
                          </a:lnTo>
                          <a:cubicBezTo>
                            <a:pt x="144268" y="70894"/>
                            <a:pt x="145288" y="74209"/>
                            <a:pt x="143904" y="76905"/>
                          </a:cubicBezTo>
                          <a:lnTo>
                            <a:pt x="142993" y="78654"/>
                          </a:lnTo>
                          <a:cubicBezTo>
                            <a:pt x="141572" y="81350"/>
                            <a:pt x="138293" y="82406"/>
                            <a:pt x="135597" y="80986"/>
                          </a:cubicBezTo>
                          <a:close/>
                        </a:path>
                      </a:pathLst>
                    </a:custGeom>
                    <a:solidFill>
                      <a:srgbClr val="C5CAD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p:txBody>
                </p:sp>
              </p:grpSp>
            </p:grpSp>
            <p:grpSp>
              <p:nvGrpSpPr>
                <p:cNvPr id="129" name="Google Shape;129;p1"/>
                <p:cNvGrpSpPr/>
                <p:nvPr/>
              </p:nvGrpSpPr>
              <p:grpSpPr>
                <a:xfrm>
                  <a:off x="9189845" y="4031973"/>
                  <a:ext cx="255273" cy="134700"/>
                  <a:chOff x="9189845" y="4031973"/>
                  <a:chExt cx="255273" cy="134700"/>
                </a:xfrm>
              </p:grpSpPr>
              <p:sp>
                <p:nvSpPr>
                  <p:cNvPr id="130" name="Google Shape;130;p1"/>
                  <p:cNvSpPr/>
                  <p:nvPr/>
                </p:nvSpPr>
                <p:spPr>
                  <a:xfrm rot="-5171224">
                    <a:off x="9191302" y="4033430"/>
                    <a:ext cx="45322" cy="453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22" h="45322" extrusionOk="0">
                        <a:moveTo>
                          <a:pt x="45322" y="22661"/>
                        </a:moveTo>
                        <a:cubicBezTo>
                          <a:pt x="45322" y="35176"/>
                          <a:pt x="35176" y="45322"/>
                          <a:pt x="22661" y="45322"/>
                        </a:cubicBezTo>
                        <a:cubicBezTo>
                          <a:pt x="10146" y="45322"/>
                          <a:pt x="0" y="35176"/>
                          <a:pt x="0" y="22661"/>
                        </a:cubicBezTo>
                        <a:cubicBezTo>
                          <a:pt x="0" y="10146"/>
                          <a:pt x="10146" y="0"/>
                          <a:pt x="22661" y="0"/>
                        </a:cubicBezTo>
                        <a:cubicBezTo>
                          <a:pt x="35176" y="0"/>
                          <a:pt x="45322" y="10146"/>
                          <a:pt x="45322" y="22661"/>
                        </a:cubicBezTo>
                        <a:close/>
                      </a:path>
                    </a:pathLst>
                  </a:custGeom>
                  <a:solidFill>
                    <a:srgbClr val="F2B04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Inter"/>
                      <a:ea typeface="Inter"/>
                      <a:cs typeface="Inter"/>
                      <a:sym typeface="Inter"/>
                    </a:endParaRPr>
                  </a:p>
                </p:txBody>
              </p:sp>
              <p:grpSp>
                <p:nvGrpSpPr>
                  <p:cNvPr id="131" name="Google Shape;131;p1"/>
                  <p:cNvGrpSpPr/>
                  <p:nvPr/>
                </p:nvGrpSpPr>
                <p:grpSpPr>
                  <a:xfrm>
                    <a:off x="9245987" y="4062119"/>
                    <a:ext cx="199131" cy="104554"/>
                    <a:chOff x="9245987" y="4062119"/>
                    <a:chExt cx="199131" cy="104554"/>
                  </a:xfrm>
                </p:grpSpPr>
                <p:sp>
                  <p:nvSpPr>
                    <p:cNvPr id="132" name="Google Shape;132;p1"/>
                    <p:cNvSpPr/>
                    <p:nvPr/>
                  </p:nvSpPr>
                  <p:spPr>
                    <a:xfrm>
                      <a:off x="9256443" y="4062119"/>
                      <a:ext cx="188675" cy="1045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8675" h="104554" extrusionOk="0">
                          <a:moveTo>
                            <a:pt x="179753" y="103938"/>
                          </a:moveTo>
                          <a:lnTo>
                            <a:pt x="2948" y="12093"/>
                          </a:lnTo>
                          <a:cubicBezTo>
                            <a:pt x="252" y="10708"/>
                            <a:pt x="-768" y="7393"/>
                            <a:pt x="616" y="4697"/>
                          </a:cubicBezTo>
                          <a:lnTo>
                            <a:pt x="1527" y="2948"/>
                          </a:lnTo>
                          <a:cubicBezTo>
                            <a:pt x="2912" y="252"/>
                            <a:pt x="6227" y="-768"/>
                            <a:pt x="8923" y="616"/>
                          </a:cubicBezTo>
                          <a:lnTo>
                            <a:pt x="185728" y="92462"/>
                          </a:lnTo>
                          <a:cubicBezTo>
                            <a:pt x="188424" y="93846"/>
                            <a:pt x="189444" y="97161"/>
                            <a:pt x="188059" y="99857"/>
                          </a:cubicBezTo>
                          <a:lnTo>
                            <a:pt x="187149" y="101606"/>
                          </a:lnTo>
                          <a:cubicBezTo>
                            <a:pt x="185728" y="104302"/>
                            <a:pt x="182412" y="105322"/>
                            <a:pt x="179753" y="103938"/>
                          </a:cubicBezTo>
                          <a:close/>
                        </a:path>
                      </a:pathLst>
                    </a:custGeom>
                    <a:solidFill>
                      <a:srgbClr val="C5CAD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p:txBody>
                </p:sp>
                <p:sp>
                  <p:nvSpPr>
                    <p:cNvPr id="133" name="Google Shape;133;p1"/>
                    <p:cNvSpPr/>
                    <p:nvPr/>
                  </p:nvSpPr>
                  <p:spPr>
                    <a:xfrm>
                      <a:off x="9245987" y="4082230"/>
                      <a:ext cx="111002" cy="642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002" h="64203" extrusionOk="0">
                          <a:moveTo>
                            <a:pt x="102080" y="63571"/>
                          </a:moveTo>
                          <a:lnTo>
                            <a:pt x="2948" y="12093"/>
                          </a:lnTo>
                          <a:cubicBezTo>
                            <a:pt x="252" y="10708"/>
                            <a:pt x="-768" y="7393"/>
                            <a:pt x="616" y="4697"/>
                          </a:cubicBezTo>
                          <a:lnTo>
                            <a:pt x="1527" y="2948"/>
                          </a:lnTo>
                          <a:cubicBezTo>
                            <a:pt x="2912" y="252"/>
                            <a:pt x="6227" y="-768"/>
                            <a:pt x="8923" y="616"/>
                          </a:cubicBezTo>
                          <a:lnTo>
                            <a:pt x="108055" y="52095"/>
                          </a:lnTo>
                          <a:cubicBezTo>
                            <a:pt x="110750" y="53479"/>
                            <a:pt x="111771" y="56795"/>
                            <a:pt x="110386" y="59491"/>
                          </a:cubicBezTo>
                          <a:lnTo>
                            <a:pt x="109475" y="61239"/>
                          </a:lnTo>
                          <a:cubicBezTo>
                            <a:pt x="108091" y="63935"/>
                            <a:pt x="104776" y="64992"/>
                            <a:pt x="102080" y="63571"/>
                          </a:cubicBezTo>
                          <a:close/>
                        </a:path>
                      </a:pathLst>
                    </a:custGeom>
                    <a:solidFill>
                      <a:srgbClr val="C5CAD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p:txBody>
                </p:sp>
              </p:grpSp>
            </p:grpSp>
          </p:grpSp>
        </p:grpSp>
        <p:sp>
          <p:nvSpPr>
            <p:cNvPr id="134" name="Google Shape;134;p1"/>
            <p:cNvSpPr/>
            <p:nvPr/>
          </p:nvSpPr>
          <p:spPr>
            <a:xfrm>
              <a:off x="9297718" y="3621486"/>
              <a:ext cx="401793" cy="264335"/>
            </a:xfrm>
            <a:custGeom>
              <a:avLst/>
              <a:gdLst/>
              <a:ahLst/>
              <a:cxnLst/>
              <a:rect l="l" t="t" r="r" b="b"/>
              <a:pathLst>
                <a:path w="401793" h="264335" extrusionOk="0">
                  <a:moveTo>
                    <a:pt x="381516" y="162253"/>
                  </a:moveTo>
                  <a:lnTo>
                    <a:pt x="77382" y="4247"/>
                  </a:lnTo>
                  <a:cubicBezTo>
                    <a:pt x="58947" y="-5334"/>
                    <a:pt x="36250" y="1843"/>
                    <a:pt x="26705" y="20277"/>
                  </a:cubicBezTo>
                  <a:lnTo>
                    <a:pt x="0" y="71683"/>
                  </a:lnTo>
                  <a:cubicBezTo>
                    <a:pt x="9582" y="53248"/>
                    <a:pt x="32279" y="46071"/>
                    <a:pt x="50677" y="55653"/>
                  </a:cubicBezTo>
                  <a:lnTo>
                    <a:pt x="354812" y="213659"/>
                  </a:lnTo>
                  <a:cubicBezTo>
                    <a:pt x="373246" y="223240"/>
                    <a:pt x="380423" y="245937"/>
                    <a:pt x="370842" y="264335"/>
                  </a:cubicBezTo>
                  <a:lnTo>
                    <a:pt x="397546" y="212930"/>
                  </a:lnTo>
                  <a:cubicBezTo>
                    <a:pt x="407128" y="194532"/>
                    <a:pt x="399951" y="171835"/>
                    <a:pt x="381516" y="162253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135" name="Google Shape;135;p1"/>
            <p:cNvGrpSpPr/>
            <p:nvPr/>
          </p:nvGrpSpPr>
          <p:grpSpPr>
            <a:xfrm>
              <a:off x="9396609" y="3638514"/>
              <a:ext cx="246613" cy="187033"/>
              <a:chOff x="9396609" y="3638514"/>
              <a:chExt cx="246613" cy="187033"/>
            </a:xfrm>
          </p:grpSpPr>
          <p:sp>
            <p:nvSpPr>
              <p:cNvPr id="136" name="Google Shape;136;p1"/>
              <p:cNvSpPr/>
              <p:nvPr/>
            </p:nvSpPr>
            <p:spPr>
              <a:xfrm>
                <a:off x="9396609" y="3651222"/>
                <a:ext cx="229593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229593" h="174325" extrusionOk="0">
                    <a:moveTo>
                      <a:pt x="166735" y="171572"/>
                    </a:moveTo>
                    <a:lnTo>
                      <a:pt x="13210" y="91822"/>
                    </a:lnTo>
                    <a:cubicBezTo>
                      <a:pt x="1224" y="85592"/>
                      <a:pt x="-3476" y="70764"/>
                      <a:pt x="2754" y="58742"/>
                    </a:cubicBezTo>
                    <a:lnTo>
                      <a:pt x="32046" y="2345"/>
                    </a:lnTo>
                    <a:cubicBezTo>
                      <a:pt x="33139" y="195"/>
                      <a:pt x="35798" y="-606"/>
                      <a:pt x="37911" y="487"/>
                    </a:cubicBezTo>
                    <a:lnTo>
                      <a:pt x="227248" y="98853"/>
                    </a:lnTo>
                    <a:cubicBezTo>
                      <a:pt x="229398" y="99946"/>
                      <a:pt x="230199" y="102606"/>
                      <a:pt x="229107" y="104719"/>
                    </a:cubicBezTo>
                    <a:lnTo>
                      <a:pt x="199815" y="161116"/>
                    </a:lnTo>
                    <a:cubicBezTo>
                      <a:pt x="193549" y="173102"/>
                      <a:pt x="178721" y="177802"/>
                      <a:pt x="166735" y="171572"/>
                    </a:cubicBezTo>
                    <a:close/>
                    <a:moveTo>
                      <a:pt x="37729" y="10214"/>
                    </a:moveTo>
                    <a:lnTo>
                      <a:pt x="10441" y="62749"/>
                    </a:lnTo>
                    <a:cubicBezTo>
                      <a:pt x="6434" y="70473"/>
                      <a:pt x="9458" y="80054"/>
                      <a:pt x="17181" y="84062"/>
                    </a:cubicBezTo>
                    <a:lnTo>
                      <a:pt x="170706" y="163812"/>
                    </a:lnTo>
                    <a:cubicBezTo>
                      <a:pt x="178430" y="167819"/>
                      <a:pt x="188011" y="164795"/>
                      <a:pt x="192019" y="157072"/>
                    </a:cubicBezTo>
                    <a:lnTo>
                      <a:pt x="219306" y="104537"/>
                    </a:lnTo>
                    <a:lnTo>
                      <a:pt x="37729" y="10214"/>
                    </a:lnTo>
                    <a:close/>
                  </a:path>
                </a:pathLst>
              </a:custGeom>
              <a:solidFill>
                <a:srgbClr val="363F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37" name="Google Shape;137;p1"/>
              <p:cNvSpPr/>
              <p:nvPr/>
            </p:nvSpPr>
            <p:spPr>
              <a:xfrm>
                <a:off x="9432201" y="3744478"/>
                <a:ext cx="111711" cy="71105"/>
              </a:xfrm>
              <a:custGeom>
                <a:avLst/>
                <a:gdLst/>
                <a:ahLst/>
                <a:cxnLst/>
                <a:rect l="l" t="t" r="r" b="b"/>
                <a:pathLst>
                  <a:path w="111711" h="71105" extrusionOk="0">
                    <a:moveTo>
                      <a:pt x="93945" y="69864"/>
                    </a:moveTo>
                    <a:lnTo>
                      <a:pt x="5889" y="24105"/>
                    </a:lnTo>
                    <a:cubicBezTo>
                      <a:pt x="534" y="21337"/>
                      <a:pt x="-1543" y="14742"/>
                      <a:pt x="1226" y="9387"/>
                    </a:cubicBezTo>
                    <a:lnTo>
                      <a:pt x="3048" y="5889"/>
                    </a:lnTo>
                    <a:cubicBezTo>
                      <a:pt x="5816" y="534"/>
                      <a:pt x="12411" y="-1543"/>
                      <a:pt x="17766" y="1226"/>
                    </a:cubicBezTo>
                    <a:lnTo>
                      <a:pt x="105822" y="46985"/>
                    </a:lnTo>
                    <a:cubicBezTo>
                      <a:pt x="111178" y="49753"/>
                      <a:pt x="113255" y="56348"/>
                      <a:pt x="110486" y="61703"/>
                    </a:cubicBezTo>
                    <a:lnTo>
                      <a:pt x="108664" y="65201"/>
                    </a:lnTo>
                    <a:cubicBezTo>
                      <a:pt x="105859" y="70556"/>
                      <a:pt x="99301" y="72669"/>
                      <a:pt x="93945" y="69864"/>
                    </a:cubicBezTo>
                    <a:close/>
                  </a:path>
                </a:pathLst>
              </a:custGeom>
              <a:solidFill>
                <a:srgbClr val="2027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38" name="Google Shape;138;p1"/>
              <p:cNvSpPr/>
              <p:nvPr/>
            </p:nvSpPr>
            <p:spPr>
              <a:xfrm>
                <a:off x="9411160" y="3638514"/>
                <a:ext cx="232062" cy="132408"/>
              </a:xfrm>
              <a:custGeom>
                <a:avLst/>
                <a:gdLst/>
                <a:ahLst/>
                <a:cxnLst/>
                <a:rect l="l" t="t" r="r" b="b"/>
                <a:pathLst>
                  <a:path w="232062" h="132408" extrusionOk="0">
                    <a:moveTo>
                      <a:pt x="225412" y="109194"/>
                    </a:moveTo>
                    <a:lnTo>
                      <a:pt x="173351" y="82125"/>
                    </a:lnTo>
                    <a:cubicBezTo>
                      <a:pt x="174845" y="68499"/>
                      <a:pt x="168032" y="54764"/>
                      <a:pt x="155171" y="48061"/>
                    </a:cubicBezTo>
                    <a:lnTo>
                      <a:pt x="108392" y="23761"/>
                    </a:lnTo>
                    <a:cubicBezTo>
                      <a:pt x="95496" y="17057"/>
                      <a:pt x="80340" y="19425"/>
                      <a:pt x="70066" y="28461"/>
                    </a:cubicBezTo>
                    <a:lnTo>
                      <a:pt x="18005" y="1392"/>
                    </a:lnTo>
                    <a:cubicBezTo>
                      <a:pt x="11957" y="-1742"/>
                      <a:pt x="4525" y="590"/>
                      <a:pt x="1392" y="6638"/>
                    </a:cubicBezTo>
                    <a:cubicBezTo>
                      <a:pt x="-1742" y="12685"/>
                      <a:pt x="590" y="20118"/>
                      <a:pt x="6638" y="23251"/>
                    </a:cubicBezTo>
                    <a:lnTo>
                      <a:pt x="214082" y="131017"/>
                    </a:lnTo>
                    <a:cubicBezTo>
                      <a:pt x="220130" y="134150"/>
                      <a:pt x="227562" y="131818"/>
                      <a:pt x="230695" y="125771"/>
                    </a:cubicBezTo>
                    <a:cubicBezTo>
                      <a:pt x="233792" y="119759"/>
                      <a:pt x="231460" y="112327"/>
                      <a:pt x="225412" y="109194"/>
                    </a:cubicBezTo>
                    <a:close/>
                  </a:path>
                </a:pathLst>
              </a:custGeom>
              <a:solidFill>
                <a:srgbClr val="2027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</p:grpSp>
      <p:grpSp>
        <p:nvGrpSpPr>
          <p:cNvPr id="139" name="Google Shape;139;p1"/>
          <p:cNvGrpSpPr/>
          <p:nvPr/>
        </p:nvGrpSpPr>
        <p:grpSpPr>
          <a:xfrm>
            <a:off x="9136092" y="2938334"/>
            <a:ext cx="427435" cy="508132"/>
            <a:chOff x="9136092" y="2938334"/>
            <a:chExt cx="427435" cy="508132"/>
          </a:xfrm>
        </p:grpSpPr>
        <p:grpSp>
          <p:nvGrpSpPr>
            <p:cNvPr id="140" name="Google Shape;140;p1"/>
            <p:cNvGrpSpPr/>
            <p:nvPr/>
          </p:nvGrpSpPr>
          <p:grpSpPr>
            <a:xfrm>
              <a:off x="9136092" y="2938334"/>
              <a:ext cx="425283" cy="258739"/>
              <a:chOff x="9136092" y="2938334"/>
              <a:chExt cx="425283" cy="258739"/>
            </a:xfrm>
          </p:grpSpPr>
          <p:grpSp>
            <p:nvGrpSpPr>
              <p:cNvPr id="141" name="Google Shape;141;p1"/>
              <p:cNvGrpSpPr/>
              <p:nvPr/>
            </p:nvGrpSpPr>
            <p:grpSpPr>
              <a:xfrm>
                <a:off x="9136092" y="2967224"/>
                <a:ext cx="115721" cy="229849"/>
                <a:chOff x="9136092" y="2967224"/>
                <a:chExt cx="115721" cy="229849"/>
              </a:xfrm>
            </p:grpSpPr>
            <p:sp>
              <p:nvSpPr>
                <p:cNvPr id="142" name="Google Shape;142;p1"/>
                <p:cNvSpPr/>
                <p:nvPr/>
              </p:nvSpPr>
              <p:spPr>
                <a:xfrm>
                  <a:off x="9136092" y="2967224"/>
                  <a:ext cx="107269" cy="229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69" h="229849" extrusionOk="0">
                      <a:moveTo>
                        <a:pt x="7846" y="229850"/>
                      </a:moveTo>
                      <a:cubicBezTo>
                        <a:pt x="1398" y="208428"/>
                        <a:pt x="-1007" y="185658"/>
                        <a:pt x="378" y="163033"/>
                      </a:cubicBezTo>
                      <a:cubicBezTo>
                        <a:pt x="1981" y="140445"/>
                        <a:pt x="7482" y="118040"/>
                        <a:pt x="16444" y="97128"/>
                      </a:cubicBezTo>
                      <a:cubicBezTo>
                        <a:pt x="25734" y="76398"/>
                        <a:pt x="37939" y="56834"/>
                        <a:pt x="53569" y="40403"/>
                      </a:cubicBezTo>
                      <a:cubicBezTo>
                        <a:pt x="68834" y="23681"/>
                        <a:pt x="87195" y="9873"/>
                        <a:pt x="107269" y="0"/>
                      </a:cubicBezTo>
                      <a:cubicBezTo>
                        <a:pt x="89090" y="12970"/>
                        <a:pt x="72550" y="27834"/>
                        <a:pt x="58669" y="44884"/>
                      </a:cubicBezTo>
                      <a:lnTo>
                        <a:pt x="56010" y="48017"/>
                      </a:lnTo>
                      <a:lnTo>
                        <a:pt x="53532" y="51296"/>
                      </a:lnTo>
                      <a:lnTo>
                        <a:pt x="48541" y="57818"/>
                      </a:lnTo>
                      <a:cubicBezTo>
                        <a:pt x="46974" y="60040"/>
                        <a:pt x="45481" y="62372"/>
                        <a:pt x="43951" y="64630"/>
                      </a:cubicBezTo>
                      <a:cubicBezTo>
                        <a:pt x="42420" y="66889"/>
                        <a:pt x="40890" y="69148"/>
                        <a:pt x="39542" y="71553"/>
                      </a:cubicBezTo>
                      <a:cubicBezTo>
                        <a:pt x="38158" y="73921"/>
                        <a:pt x="36737" y="76252"/>
                        <a:pt x="35316" y="78584"/>
                      </a:cubicBezTo>
                      <a:cubicBezTo>
                        <a:pt x="33932" y="80952"/>
                        <a:pt x="32729" y="83393"/>
                        <a:pt x="31454" y="85797"/>
                      </a:cubicBezTo>
                      <a:cubicBezTo>
                        <a:pt x="28758" y="90570"/>
                        <a:pt x="26682" y="95634"/>
                        <a:pt x="24387" y="100589"/>
                      </a:cubicBezTo>
                      <a:cubicBezTo>
                        <a:pt x="23184" y="103030"/>
                        <a:pt x="22310" y="105653"/>
                        <a:pt x="21290" y="108167"/>
                      </a:cubicBezTo>
                      <a:cubicBezTo>
                        <a:pt x="20343" y="110717"/>
                        <a:pt x="19177" y="113194"/>
                        <a:pt x="18375" y="115817"/>
                      </a:cubicBezTo>
                      <a:cubicBezTo>
                        <a:pt x="16663" y="120991"/>
                        <a:pt x="14878" y="126164"/>
                        <a:pt x="13566" y="131483"/>
                      </a:cubicBezTo>
                      <a:cubicBezTo>
                        <a:pt x="10433" y="141976"/>
                        <a:pt x="8757" y="152832"/>
                        <a:pt x="7081" y="163653"/>
                      </a:cubicBezTo>
                      <a:cubicBezTo>
                        <a:pt x="4531" y="185475"/>
                        <a:pt x="4932" y="207663"/>
                        <a:pt x="7846" y="229850"/>
                      </a:cubicBezTo>
                      <a:close/>
                    </a:path>
                  </a:pathLst>
                </a:custGeom>
                <a:solidFill>
                  <a:srgbClr val="292F3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  <p:sp>
              <p:nvSpPr>
                <p:cNvPr id="143" name="Google Shape;143;p1"/>
                <p:cNvSpPr/>
                <p:nvPr/>
              </p:nvSpPr>
              <p:spPr>
                <a:xfrm>
                  <a:off x="9172840" y="3005587"/>
                  <a:ext cx="78973" cy="18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73" h="183544" extrusionOk="0">
                      <a:moveTo>
                        <a:pt x="7093" y="183545"/>
                      </a:moveTo>
                      <a:cubicBezTo>
                        <a:pt x="1628" y="166895"/>
                        <a:pt x="-594" y="149080"/>
                        <a:pt x="134" y="131337"/>
                      </a:cubicBezTo>
                      <a:cubicBezTo>
                        <a:pt x="134" y="126893"/>
                        <a:pt x="790" y="122484"/>
                        <a:pt x="1191" y="118040"/>
                      </a:cubicBezTo>
                      <a:cubicBezTo>
                        <a:pt x="1409" y="115817"/>
                        <a:pt x="1883" y="113632"/>
                        <a:pt x="2211" y="111446"/>
                      </a:cubicBezTo>
                      <a:cubicBezTo>
                        <a:pt x="2612" y="109260"/>
                        <a:pt x="2867" y="107037"/>
                        <a:pt x="3377" y="104851"/>
                      </a:cubicBezTo>
                      <a:cubicBezTo>
                        <a:pt x="3850" y="102665"/>
                        <a:pt x="4397" y="100516"/>
                        <a:pt x="4943" y="98366"/>
                      </a:cubicBezTo>
                      <a:lnTo>
                        <a:pt x="5781" y="95124"/>
                      </a:lnTo>
                      <a:lnTo>
                        <a:pt x="6765" y="91918"/>
                      </a:lnTo>
                      <a:lnTo>
                        <a:pt x="8769" y="85542"/>
                      </a:lnTo>
                      <a:cubicBezTo>
                        <a:pt x="9497" y="83429"/>
                        <a:pt x="10335" y="81353"/>
                        <a:pt x="11100" y="79276"/>
                      </a:cubicBezTo>
                      <a:cubicBezTo>
                        <a:pt x="14306" y="70933"/>
                        <a:pt x="18423" y="62991"/>
                        <a:pt x="22831" y="55267"/>
                      </a:cubicBezTo>
                      <a:cubicBezTo>
                        <a:pt x="27641" y="47762"/>
                        <a:pt x="32522" y="40294"/>
                        <a:pt x="38424" y="33627"/>
                      </a:cubicBezTo>
                      <a:cubicBezTo>
                        <a:pt x="39882" y="31951"/>
                        <a:pt x="41266" y="30239"/>
                        <a:pt x="42796" y="28599"/>
                      </a:cubicBezTo>
                      <a:cubicBezTo>
                        <a:pt x="44326" y="26996"/>
                        <a:pt x="45857" y="25393"/>
                        <a:pt x="47460" y="23827"/>
                      </a:cubicBezTo>
                      <a:cubicBezTo>
                        <a:pt x="50520" y="20621"/>
                        <a:pt x="53872" y="17706"/>
                        <a:pt x="57223" y="14864"/>
                      </a:cubicBezTo>
                      <a:cubicBezTo>
                        <a:pt x="64036" y="9254"/>
                        <a:pt x="71250" y="4153"/>
                        <a:pt x="78973" y="0"/>
                      </a:cubicBezTo>
                      <a:cubicBezTo>
                        <a:pt x="72379" y="5756"/>
                        <a:pt x="66003" y="11658"/>
                        <a:pt x="60138" y="17997"/>
                      </a:cubicBezTo>
                      <a:cubicBezTo>
                        <a:pt x="57187" y="21131"/>
                        <a:pt x="54272" y="24300"/>
                        <a:pt x="51649" y="27725"/>
                      </a:cubicBezTo>
                      <a:cubicBezTo>
                        <a:pt x="50301" y="29401"/>
                        <a:pt x="48953" y="31040"/>
                        <a:pt x="47569" y="32716"/>
                      </a:cubicBezTo>
                      <a:cubicBezTo>
                        <a:pt x="46221" y="34392"/>
                        <a:pt x="45019" y="36141"/>
                        <a:pt x="43744" y="37853"/>
                      </a:cubicBezTo>
                      <a:cubicBezTo>
                        <a:pt x="33652" y="51624"/>
                        <a:pt x="25272" y="66598"/>
                        <a:pt x="19188" y="82482"/>
                      </a:cubicBezTo>
                      <a:cubicBezTo>
                        <a:pt x="12886" y="98257"/>
                        <a:pt x="8732" y="114907"/>
                        <a:pt x="6801" y="131884"/>
                      </a:cubicBezTo>
                      <a:cubicBezTo>
                        <a:pt x="4943" y="148861"/>
                        <a:pt x="5162" y="166130"/>
                        <a:pt x="7093" y="183545"/>
                      </a:cubicBezTo>
                      <a:close/>
                    </a:path>
                  </a:pathLst>
                </a:custGeom>
                <a:solidFill>
                  <a:srgbClr val="292F3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</p:grpSp>
          <p:grpSp>
            <p:nvGrpSpPr>
              <p:cNvPr id="144" name="Google Shape;144;p1"/>
              <p:cNvGrpSpPr/>
              <p:nvPr/>
            </p:nvGrpSpPr>
            <p:grpSpPr>
              <a:xfrm>
                <a:off x="9374516" y="2938334"/>
                <a:ext cx="186859" cy="174618"/>
                <a:chOff x="9374516" y="2938334"/>
                <a:chExt cx="186859" cy="174618"/>
              </a:xfrm>
            </p:grpSpPr>
            <p:sp>
              <p:nvSpPr>
                <p:cNvPr id="145" name="Google Shape;145;p1"/>
                <p:cNvSpPr/>
                <p:nvPr/>
              </p:nvSpPr>
              <p:spPr>
                <a:xfrm>
                  <a:off x="9374516" y="2938334"/>
                  <a:ext cx="186859" cy="166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59" h="166676" extrusionOk="0">
                      <a:moveTo>
                        <a:pt x="186860" y="166677"/>
                      </a:moveTo>
                      <a:cubicBezTo>
                        <a:pt x="180193" y="145327"/>
                        <a:pt x="171194" y="125035"/>
                        <a:pt x="159682" y="106345"/>
                      </a:cubicBezTo>
                      <a:cubicBezTo>
                        <a:pt x="153597" y="97201"/>
                        <a:pt x="147513" y="88093"/>
                        <a:pt x="140263" y="79895"/>
                      </a:cubicBezTo>
                      <a:cubicBezTo>
                        <a:pt x="136839" y="75633"/>
                        <a:pt x="133050" y="71698"/>
                        <a:pt x="129297" y="67691"/>
                      </a:cubicBezTo>
                      <a:cubicBezTo>
                        <a:pt x="127476" y="65651"/>
                        <a:pt x="125399" y="63865"/>
                        <a:pt x="123432" y="61971"/>
                      </a:cubicBezTo>
                      <a:cubicBezTo>
                        <a:pt x="121428" y="60113"/>
                        <a:pt x="119534" y="58146"/>
                        <a:pt x="117420" y="56397"/>
                      </a:cubicBezTo>
                      <a:cubicBezTo>
                        <a:pt x="113267" y="52863"/>
                        <a:pt x="109223" y="49147"/>
                        <a:pt x="104815" y="45941"/>
                      </a:cubicBezTo>
                      <a:cubicBezTo>
                        <a:pt x="102629" y="44301"/>
                        <a:pt x="100516" y="42589"/>
                        <a:pt x="98257" y="41022"/>
                      </a:cubicBezTo>
                      <a:cubicBezTo>
                        <a:pt x="95998" y="39492"/>
                        <a:pt x="93703" y="37999"/>
                        <a:pt x="91481" y="36432"/>
                      </a:cubicBezTo>
                      <a:cubicBezTo>
                        <a:pt x="89258" y="34829"/>
                        <a:pt x="86927" y="33408"/>
                        <a:pt x="84559" y="32024"/>
                      </a:cubicBezTo>
                      <a:cubicBezTo>
                        <a:pt x="82227" y="30603"/>
                        <a:pt x="79896" y="29146"/>
                        <a:pt x="77527" y="27798"/>
                      </a:cubicBezTo>
                      <a:lnTo>
                        <a:pt x="70277" y="23972"/>
                      </a:lnTo>
                      <a:lnTo>
                        <a:pt x="66671" y="22005"/>
                      </a:lnTo>
                      <a:lnTo>
                        <a:pt x="62955" y="20256"/>
                      </a:lnTo>
                      <a:cubicBezTo>
                        <a:pt x="43208" y="10638"/>
                        <a:pt x="21932" y="4117"/>
                        <a:pt x="0" y="0"/>
                      </a:cubicBezTo>
                      <a:cubicBezTo>
                        <a:pt x="22369" y="510"/>
                        <a:pt x="44811" y="5319"/>
                        <a:pt x="65723" y="14063"/>
                      </a:cubicBezTo>
                      <a:cubicBezTo>
                        <a:pt x="86818" y="22406"/>
                        <a:pt x="106127" y="35011"/>
                        <a:pt x="123286" y="49912"/>
                      </a:cubicBezTo>
                      <a:cubicBezTo>
                        <a:pt x="140227" y="65104"/>
                        <a:pt x="154618" y="83101"/>
                        <a:pt x="165584" y="102920"/>
                      </a:cubicBezTo>
                      <a:cubicBezTo>
                        <a:pt x="176295" y="122849"/>
                        <a:pt x="183690" y="144526"/>
                        <a:pt x="186860" y="166677"/>
                      </a:cubicBezTo>
                      <a:close/>
                    </a:path>
                  </a:pathLst>
                </a:custGeom>
                <a:solidFill>
                  <a:srgbClr val="292F3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  <p:sp>
              <p:nvSpPr>
                <p:cNvPr id="146" name="Google Shape;146;p1"/>
                <p:cNvSpPr/>
                <p:nvPr/>
              </p:nvSpPr>
              <p:spPr>
                <a:xfrm>
                  <a:off x="9382932" y="2976697"/>
                  <a:ext cx="142449" cy="136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449" h="136255" extrusionOk="0">
                      <a:moveTo>
                        <a:pt x="142449" y="136256"/>
                      </a:moveTo>
                      <a:cubicBezTo>
                        <a:pt x="136875" y="119643"/>
                        <a:pt x="129807" y="103868"/>
                        <a:pt x="120918" y="89295"/>
                      </a:cubicBezTo>
                      <a:cubicBezTo>
                        <a:pt x="112029" y="74686"/>
                        <a:pt x="101245" y="61352"/>
                        <a:pt x="88931" y="49693"/>
                      </a:cubicBezTo>
                      <a:cubicBezTo>
                        <a:pt x="76726" y="37853"/>
                        <a:pt x="62845" y="27798"/>
                        <a:pt x="47872" y="19528"/>
                      </a:cubicBezTo>
                      <a:cubicBezTo>
                        <a:pt x="45977" y="18507"/>
                        <a:pt x="44156" y="17415"/>
                        <a:pt x="42225" y="16467"/>
                      </a:cubicBezTo>
                      <a:cubicBezTo>
                        <a:pt x="40294" y="15556"/>
                        <a:pt x="38363" y="14646"/>
                        <a:pt x="36432" y="13662"/>
                      </a:cubicBezTo>
                      <a:cubicBezTo>
                        <a:pt x="32607" y="11658"/>
                        <a:pt x="28636" y="10055"/>
                        <a:pt x="24628" y="8416"/>
                      </a:cubicBezTo>
                      <a:cubicBezTo>
                        <a:pt x="16649" y="5137"/>
                        <a:pt x="8379" y="2477"/>
                        <a:pt x="0" y="0"/>
                      </a:cubicBezTo>
                      <a:cubicBezTo>
                        <a:pt x="8744" y="546"/>
                        <a:pt x="17451" y="2149"/>
                        <a:pt x="25976" y="4335"/>
                      </a:cubicBezTo>
                      <a:cubicBezTo>
                        <a:pt x="30239" y="5501"/>
                        <a:pt x="34501" y="6776"/>
                        <a:pt x="38618" y="8343"/>
                      </a:cubicBezTo>
                      <a:cubicBezTo>
                        <a:pt x="40695" y="9108"/>
                        <a:pt x="42771" y="9910"/>
                        <a:pt x="44848" y="10711"/>
                      </a:cubicBezTo>
                      <a:cubicBezTo>
                        <a:pt x="46924" y="11549"/>
                        <a:pt x="48892" y="12533"/>
                        <a:pt x="50932" y="13407"/>
                      </a:cubicBezTo>
                      <a:cubicBezTo>
                        <a:pt x="59093" y="16941"/>
                        <a:pt x="66671" y="21677"/>
                        <a:pt x="74176" y="26450"/>
                      </a:cubicBezTo>
                      <a:cubicBezTo>
                        <a:pt x="81426" y="31623"/>
                        <a:pt x="88493" y="37124"/>
                        <a:pt x="94906" y="43318"/>
                      </a:cubicBezTo>
                      <a:cubicBezTo>
                        <a:pt x="96509" y="44884"/>
                        <a:pt x="98112" y="46414"/>
                        <a:pt x="99678" y="48017"/>
                      </a:cubicBezTo>
                      <a:lnTo>
                        <a:pt x="104196" y="52972"/>
                      </a:lnTo>
                      <a:lnTo>
                        <a:pt x="106454" y="55450"/>
                      </a:lnTo>
                      <a:lnTo>
                        <a:pt x="108568" y="58036"/>
                      </a:lnTo>
                      <a:cubicBezTo>
                        <a:pt x="109952" y="59785"/>
                        <a:pt x="111373" y="61497"/>
                        <a:pt x="112721" y="63282"/>
                      </a:cubicBezTo>
                      <a:cubicBezTo>
                        <a:pt x="114105" y="65031"/>
                        <a:pt x="115271" y="66926"/>
                        <a:pt x="116546" y="68747"/>
                      </a:cubicBezTo>
                      <a:cubicBezTo>
                        <a:pt x="117785" y="70605"/>
                        <a:pt x="119133" y="72390"/>
                        <a:pt x="120262" y="74285"/>
                      </a:cubicBezTo>
                      <a:cubicBezTo>
                        <a:pt x="122485" y="78147"/>
                        <a:pt x="124962" y="81826"/>
                        <a:pt x="126820" y="85907"/>
                      </a:cubicBezTo>
                      <a:cubicBezTo>
                        <a:pt x="134908" y="101755"/>
                        <a:pt x="140373" y="118878"/>
                        <a:pt x="142449" y="136256"/>
                      </a:cubicBezTo>
                      <a:close/>
                    </a:path>
                  </a:pathLst>
                </a:custGeom>
                <a:solidFill>
                  <a:srgbClr val="292F3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</p:grpSp>
        </p:grpSp>
        <p:grpSp>
          <p:nvGrpSpPr>
            <p:cNvPr id="147" name="Google Shape;147;p1"/>
            <p:cNvGrpSpPr/>
            <p:nvPr/>
          </p:nvGrpSpPr>
          <p:grpSpPr>
            <a:xfrm>
              <a:off x="9268995" y="3236242"/>
              <a:ext cx="257924" cy="210224"/>
              <a:chOff x="9268995" y="3236242"/>
              <a:chExt cx="257924" cy="210224"/>
            </a:xfrm>
          </p:grpSpPr>
          <p:sp>
            <p:nvSpPr>
              <p:cNvPr id="148" name="Google Shape;148;p1"/>
              <p:cNvSpPr/>
              <p:nvPr/>
            </p:nvSpPr>
            <p:spPr>
              <a:xfrm rot="-746359">
                <a:off x="9307937" y="3251338"/>
                <a:ext cx="146525" cy="58399"/>
              </a:xfrm>
              <a:custGeom>
                <a:avLst/>
                <a:gdLst/>
                <a:ahLst/>
                <a:cxnLst/>
                <a:rect l="l" t="t" r="r" b="b"/>
                <a:pathLst>
                  <a:path w="146525" h="58399" extrusionOk="0">
                    <a:moveTo>
                      <a:pt x="0" y="0"/>
                    </a:moveTo>
                    <a:lnTo>
                      <a:pt x="146526" y="0"/>
                    </a:lnTo>
                    <a:lnTo>
                      <a:pt x="146526" y="58399"/>
                    </a:lnTo>
                    <a:lnTo>
                      <a:pt x="0" y="58399"/>
                    </a:lnTo>
                    <a:close/>
                  </a:path>
                </a:pathLst>
              </a:custGeom>
              <a:solidFill>
                <a:srgbClr val="B226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49" name="Google Shape;149;p1"/>
              <p:cNvSpPr/>
              <p:nvPr/>
            </p:nvSpPr>
            <p:spPr>
              <a:xfrm rot="-746359">
                <a:off x="9278463" y="3308095"/>
                <a:ext cx="238988" cy="113956"/>
              </a:xfrm>
              <a:custGeom>
                <a:avLst/>
                <a:gdLst/>
                <a:ahLst/>
                <a:cxnLst/>
                <a:rect l="l" t="t" r="r" b="b"/>
                <a:pathLst>
                  <a:path w="238988" h="113956" extrusionOk="0">
                    <a:moveTo>
                      <a:pt x="0" y="0"/>
                    </a:moveTo>
                    <a:lnTo>
                      <a:pt x="238988" y="0"/>
                    </a:lnTo>
                    <a:lnTo>
                      <a:pt x="238988" y="113956"/>
                    </a:lnTo>
                    <a:lnTo>
                      <a:pt x="0" y="113956"/>
                    </a:lnTo>
                    <a:close/>
                  </a:path>
                </a:pathLst>
              </a:custGeom>
              <a:solidFill>
                <a:srgbClr val="E939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50" name="Google Shape;150;p1"/>
              <p:cNvSpPr/>
              <p:nvPr/>
            </p:nvSpPr>
            <p:spPr>
              <a:xfrm rot="-746359">
                <a:off x="9268116" y="3309222"/>
                <a:ext cx="238988" cy="17778"/>
              </a:xfrm>
              <a:custGeom>
                <a:avLst/>
                <a:gdLst/>
                <a:ahLst/>
                <a:cxnLst/>
                <a:rect l="l" t="t" r="r" b="b"/>
                <a:pathLst>
                  <a:path w="238988" h="17778" extrusionOk="0">
                    <a:moveTo>
                      <a:pt x="0" y="0"/>
                    </a:moveTo>
                    <a:lnTo>
                      <a:pt x="238988" y="0"/>
                    </a:lnTo>
                    <a:lnTo>
                      <a:pt x="238988" y="17778"/>
                    </a:lnTo>
                    <a:lnTo>
                      <a:pt x="0" y="17778"/>
                    </a:lnTo>
                    <a:close/>
                  </a:path>
                </a:pathLst>
              </a:custGeom>
              <a:solidFill>
                <a:srgbClr val="FF767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51" name="Google Shape;151;p1"/>
              <p:cNvSpPr/>
              <p:nvPr/>
            </p:nvSpPr>
            <p:spPr>
              <a:xfrm rot="-746359">
                <a:off x="9288922" y="3404165"/>
                <a:ext cx="238988" cy="16758"/>
              </a:xfrm>
              <a:custGeom>
                <a:avLst/>
                <a:gdLst/>
                <a:ahLst/>
                <a:cxnLst/>
                <a:rect l="l" t="t" r="r" b="b"/>
                <a:pathLst>
                  <a:path w="238988" h="16758" extrusionOk="0">
                    <a:moveTo>
                      <a:pt x="0" y="0"/>
                    </a:moveTo>
                    <a:lnTo>
                      <a:pt x="238988" y="0"/>
                    </a:lnTo>
                    <a:lnTo>
                      <a:pt x="238988" y="16758"/>
                    </a:lnTo>
                    <a:lnTo>
                      <a:pt x="0" y="16758"/>
                    </a:lnTo>
                    <a:close/>
                  </a:path>
                </a:pathLst>
              </a:custGeom>
              <a:solidFill>
                <a:srgbClr val="B226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grpSp>
          <p:nvGrpSpPr>
            <p:cNvPr id="152" name="Google Shape;152;p1"/>
            <p:cNvGrpSpPr/>
            <p:nvPr/>
          </p:nvGrpSpPr>
          <p:grpSpPr>
            <a:xfrm>
              <a:off x="9452772" y="3137466"/>
              <a:ext cx="110755" cy="149048"/>
              <a:chOff x="9452772" y="3137466"/>
              <a:chExt cx="110755" cy="149048"/>
            </a:xfrm>
          </p:grpSpPr>
          <p:sp>
            <p:nvSpPr>
              <p:cNvPr id="153" name="Google Shape;153;p1"/>
              <p:cNvSpPr/>
              <p:nvPr/>
            </p:nvSpPr>
            <p:spPr>
              <a:xfrm>
                <a:off x="9452772" y="3158092"/>
                <a:ext cx="100888" cy="128422"/>
              </a:xfrm>
              <a:custGeom>
                <a:avLst/>
                <a:gdLst/>
                <a:ahLst/>
                <a:cxnLst/>
                <a:rect l="l" t="t" r="r" b="b"/>
                <a:pathLst>
                  <a:path w="100888" h="128422" extrusionOk="0">
                    <a:moveTo>
                      <a:pt x="0" y="106709"/>
                    </a:moveTo>
                    <a:cubicBezTo>
                      <a:pt x="0" y="106709"/>
                      <a:pt x="96326" y="93193"/>
                      <a:pt x="86344" y="2077"/>
                    </a:cubicBezTo>
                    <a:lnTo>
                      <a:pt x="95780" y="0"/>
                    </a:lnTo>
                    <a:cubicBezTo>
                      <a:pt x="95780" y="0"/>
                      <a:pt x="133341" y="100042"/>
                      <a:pt x="4773" y="128423"/>
                    </a:cubicBezTo>
                    <a:lnTo>
                      <a:pt x="0" y="106709"/>
                    </a:lnTo>
                    <a:close/>
                  </a:path>
                </a:pathLst>
              </a:custGeom>
              <a:solidFill>
                <a:srgbClr val="2A30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grpSp>
            <p:nvGrpSpPr>
              <p:cNvPr id="154" name="Google Shape;154;p1"/>
              <p:cNvGrpSpPr/>
              <p:nvPr/>
            </p:nvGrpSpPr>
            <p:grpSpPr>
              <a:xfrm>
                <a:off x="9523225" y="3137466"/>
                <a:ext cx="40302" cy="40340"/>
                <a:chOff x="9523225" y="3137466"/>
                <a:chExt cx="40302" cy="40340"/>
              </a:xfrm>
            </p:grpSpPr>
            <p:sp>
              <p:nvSpPr>
                <p:cNvPr id="155" name="Google Shape;155;p1"/>
                <p:cNvSpPr/>
                <p:nvPr/>
              </p:nvSpPr>
              <p:spPr>
                <a:xfrm>
                  <a:off x="9523225" y="3137466"/>
                  <a:ext cx="40302" cy="40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2" h="40340" extrusionOk="0">
                      <a:moveTo>
                        <a:pt x="39827" y="15817"/>
                      </a:moveTo>
                      <a:cubicBezTo>
                        <a:pt x="40118" y="17165"/>
                        <a:pt x="40300" y="18513"/>
                        <a:pt x="40300" y="19897"/>
                      </a:cubicBezTo>
                      <a:cubicBezTo>
                        <a:pt x="40446" y="29260"/>
                        <a:pt x="33998" y="37785"/>
                        <a:pt x="24489" y="39862"/>
                      </a:cubicBezTo>
                      <a:cubicBezTo>
                        <a:pt x="13632" y="42266"/>
                        <a:pt x="2885" y="35381"/>
                        <a:pt x="480" y="24488"/>
                      </a:cubicBezTo>
                      <a:cubicBezTo>
                        <a:pt x="-1086" y="17420"/>
                        <a:pt x="1282" y="10425"/>
                        <a:pt x="6091" y="5725"/>
                      </a:cubicBezTo>
                      <a:cubicBezTo>
                        <a:pt x="8678" y="3175"/>
                        <a:pt x="12029" y="1317"/>
                        <a:pt x="15818" y="479"/>
                      </a:cubicBezTo>
                      <a:cubicBezTo>
                        <a:pt x="26675" y="-1926"/>
                        <a:pt x="37422" y="4960"/>
                        <a:pt x="39827" y="15817"/>
                      </a:cubicBezTo>
                      <a:close/>
                    </a:path>
                  </a:pathLst>
                </a:custGeom>
                <a:solidFill>
                  <a:srgbClr val="ACB3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  <p:sp>
              <p:nvSpPr>
                <p:cNvPr id="156" name="Google Shape;156;p1"/>
                <p:cNvSpPr/>
                <p:nvPr/>
              </p:nvSpPr>
              <p:spPr>
                <a:xfrm>
                  <a:off x="9529280" y="3137489"/>
                  <a:ext cx="34246" cy="25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6" h="25598" extrusionOk="0">
                      <a:moveTo>
                        <a:pt x="33772" y="15793"/>
                      </a:moveTo>
                      <a:cubicBezTo>
                        <a:pt x="34064" y="17141"/>
                        <a:pt x="34246" y="18489"/>
                        <a:pt x="34246" y="19874"/>
                      </a:cubicBezTo>
                      <a:cubicBezTo>
                        <a:pt x="31623" y="22424"/>
                        <a:pt x="28308" y="24282"/>
                        <a:pt x="24519" y="25120"/>
                      </a:cubicBezTo>
                      <a:cubicBezTo>
                        <a:pt x="13662" y="27524"/>
                        <a:pt x="2878" y="20639"/>
                        <a:pt x="474" y="9782"/>
                      </a:cubicBezTo>
                      <a:cubicBezTo>
                        <a:pt x="182" y="8434"/>
                        <a:pt x="0" y="7086"/>
                        <a:pt x="0" y="5738"/>
                      </a:cubicBezTo>
                      <a:cubicBezTo>
                        <a:pt x="2587" y="3188"/>
                        <a:pt x="5938" y="1330"/>
                        <a:pt x="9727" y="492"/>
                      </a:cubicBezTo>
                      <a:cubicBezTo>
                        <a:pt x="20621" y="-1949"/>
                        <a:pt x="31368" y="4937"/>
                        <a:pt x="33772" y="15793"/>
                      </a:cubicBezTo>
                      <a:close/>
                    </a:path>
                  </a:pathLst>
                </a:custGeom>
                <a:solidFill>
                  <a:srgbClr val="DDE6E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</p:grpSp>
        </p:grpSp>
        <p:grpSp>
          <p:nvGrpSpPr>
            <p:cNvPr id="157" name="Google Shape;157;p1"/>
            <p:cNvGrpSpPr/>
            <p:nvPr/>
          </p:nvGrpSpPr>
          <p:grpSpPr>
            <a:xfrm>
              <a:off x="9207829" y="3006201"/>
              <a:ext cx="289651" cy="289682"/>
              <a:chOff x="9207829" y="3006201"/>
              <a:chExt cx="289651" cy="289682"/>
            </a:xfrm>
          </p:grpSpPr>
          <p:grpSp>
            <p:nvGrpSpPr>
              <p:cNvPr id="158" name="Google Shape;158;p1"/>
              <p:cNvGrpSpPr/>
              <p:nvPr/>
            </p:nvGrpSpPr>
            <p:grpSpPr>
              <a:xfrm>
                <a:off x="9207829" y="3006201"/>
                <a:ext cx="289651" cy="289682"/>
                <a:chOff x="9207829" y="3006201"/>
                <a:chExt cx="289651" cy="289682"/>
              </a:xfrm>
            </p:grpSpPr>
            <p:sp>
              <p:nvSpPr>
                <p:cNvPr id="159" name="Google Shape;159;p1"/>
                <p:cNvSpPr/>
                <p:nvPr/>
              </p:nvSpPr>
              <p:spPr>
                <a:xfrm>
                  <a:off x="9207829" y="3006201"/>
                  <a:ext cx="289651" cy="289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651" h="289682" extrusionOk="0">
                      <a:moveTo>
                        <a:pt x="286221" y="113673"/>
                      </a:moveTo>
                      <a:cubicBezTo>
                        <a:pt x="303453" y="191747"/>
                        <a:pt x="254088" y="269019"/>
                        <a:pt x="176014" y="286252"/>
                      </a:cubicBezTo>
                      <a:cubicBezTo>
                        <a:pt x="97940" y="303484"/>
                        <a:pt x="20668" y="254119"/>
                        <a:pt x="3435" y="176045"/>
                      </a:cubicBezTo>
                      <a:cubicBezTo>
                        <a:pt x="-7349" y="127190"/>
                        <a:pt x="7916" y="78662"/>
                        <a:pt x="39977" y="44926"/>
                      </a:cubicBezTo>
                      <a:cubicBezTo>
                        <a:pt x="59176" y="24743"/>
                        <a:pt x="84387" y="9878"/>
                        <a:pt x="113642" y="3430"/>
                      </a:cubicBezTo>
                      <a:cubicBezTo>
                        <a:pt x="142897" y="-3019"/>
                        <a:pt x="172006" y="-140"/>
                        <a:pt x="197909" y="10097"/>
                      </a:cubicBezTo>
                      <a:cubicBezTo>
                        <a:pt x="241191" y="27220"/>
                        <a:pt x="275437" y="64781"/>
                        <a:pt x="286221" y="113673"/>
                      </a:cubicBezTo>
                      <a:close/>
                    </a:path>
                  </a:pathLst>
                </a:custGeom>
                <a:solidFill>
                  <a:srgbClr val="ACB3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  <p:sp>
              <p:nvSpPr>
                <p:cNvPr id="160" name="Google Shape;160;p1"/>
                <p:cNvSpPr/>
                <p:nvPr/>
              </p:nvSpPr>
              <p:spPr>
                <a:xfrm>
                  <a:off x="9227832" y="3006201"/>
                  <a:ext cx="249630" cy="289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630" h="289681" extrusionOk="0">
                      <a:moveTo>
                        <a:pt x="246690" y="117972"/>
                      </a:moveTo>
                      <a:cubicBezTo>
                        <a:pt x="238311" y="80010"/>
                        <a:pt x="213464" y="49954"/>
                        <a:pt x="181331" y="33632"/>
                      </a:cubicBezTo>
                      <a:cubicBezTo>
                        <a:pt x="172478" y="29151"/>
                        <a:pt x="170912" y="17420"/>
                        <a:pt x="177761" y="10243"/>
                      </a:cubicBezTo>
                      <a:lnTo>
                        <a:pt x="177906" y="10097"/>
                      </a:lnTo>
                      <a:cubicBezTo>
                        <a:pt x="152003" y="-140"/>
                        <a:pt x="122894" y="-3019"/>
                        <a:pt x="93639" y="3430"/>
                      </a:cubicBezTo>
                      <a:cubicBezTo>
                        <a:pt x="64384" y="9878"/>
                        <a:pt x="39173" y="24743"/>
                        <a:pt x="19974" y="44926"/>
                      </a:cubicBezTo>
                      <a:cubicBezTo>
                        <a:pt x="20046" y="44962"/>
                        <a:pt x="20083" y="44962"/>
                        <a:pt x="20156" y="44999"/>
                      </a:cubicBezTo>
                      <a:cubicBezTo>
                        <a:pt x="29409" y="48606"/>
                        <a:pt x="32870" y="59900"/>
                        <a:pt x="26750" y="67696"/>
                      </a:cubicBezTo>
                      <a:cubicBezTo>
                        <a:pt x="4454" y="96040"/>
                        <a:pt x="-5420" y="133747"/>
                        <a:pt x="2960" y="171709"/>
                      </a:cubicBezTo>
                      <a:cubicBezTo>
                        <a:pt x="11339" y="209672"/>
                        <a:pt x="36149" y="239728"/>
                        <a:pt x="68319" y="256050"/>
                      </a:cubicBezTo>
                      <a:cubicBezTo>
                        <a:pt x="77172" y="260531"/>
                        <a:pt x="78738" y="272262"/>
                        <a:pt x="71889" y="279439"/>
                      </a:cubicBezTo>
                      <a:lnTo>
                        <a:pt x="71744" y="279585"/>
                      </a:lnTo>
                      <a:cubicBezTo>
                        <a:pt x="97647" y="289822"/>
                        <a:pt x="126756" y="292700"/>
                        <a:pt x="156011" y="286252"/>
                      </a:cubicBezTo>
                      <a:cubicBezTo>
                        <a:pt x="185266" y="279803"/>
                        <a:pt x="210477" y="264939"/>
                        <a:pt x="229676" y="244756"/>
                      </a:cubicBezTo>
                      <a:cubicBezTo>
                        <a:pt x="229604" y="244719"/>
                        <a:pt x="229567" y="244719"/>
                        <a:pt x="229494" y="244683"/>
                      </a:cubicBezTo>
                      <a:cubicBezTo>
                        <a:pt x="220240" y="241076"/>
                        <a:pt x="216779" y="229782"/>
                        <a:pt x="222900" y="221986"/>
                      </a:cubicBezTo>
                      <a:cubicBezTo>
                        <a:pt x="245160" y="193642"/>
                        <a:pt x="255033" y="155898"/>
                        <a:pt x="246690" y="117972"/>
                      </a:cubicBezTo>
                      <a:close/>
                    </a:path>
                  </a:pathLst>
                </a:custGeom>
                <a:solidFill>
                  <a:srgbClr val="DDE6E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</p:grpSp>
          <p:grpSp>
            <p:nvGrpSpPr>
              <p:cNvPr id="161" name="Google Shape;161;p1"/>
              <p:cNvGrpSpPr/>
              <p:nvPr/>
            </p:nvGrpSpPr>
            <p:grpSpPr>
              <a:xfrm>
                <a:off x="9283904" y="3082365"/>
                <a:ext cx="137358" cy="137358"/>
                <a:chOff x="9283904" y="3082365"/>
                <a:chExt cx="137358" cy="137358"/>
              </a:xfrm>
            </p:grpSpPr>
            <p:sp>
              <p:nvSpPr>
                <p:cNvPr id="162" name="Google Shape;162;p1"/>
                <p:cNvSpPr/>
                <p:nvPr/>
              </p:nvSpPr>
              <p:spPr>
                <a:xfrm rot="-5272429">
                  <a:off x="9288631" y="3087012"/>
                  <a:ext cx="128093" cy="128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93" h="128093" extrusionOk="0">
                      <a:moveTo>
                        <a:pt x="128094" y="64047"/>
                      </a:moveTo>
                      <a:cubicBezTo>
                        <a:pt x="128094" y="99419"/>
                        <a:pt x="99419" y="128094"/>
                        <a:pt x="64047" y="128094"/>
                      </a:cubicBezTo>
                      <a:cubicBezTo>
                        <a:pt x="28675" y="128094"/>
                        <a:pt x="0" y="99419"/>
                        <a:pt x="0" y="64047"/>
                      </a:cubicBezTo>
                      <a:cubicBezTo>
                        <a:pt x="0" y="28675"/>
                        <a:pt x="28675" y="0"/>
                        <a:pt x="64047" y="0"/>
                      </a:cubicBezTo>
                      <a:cubicBezTo>
                        <a:pt x="99419" y="0"/>
                        <a:pt x="128094" y="28675"/>
                        <a:pt x="128094" y="64047"/>
                      </a:cubicBezTo>
                      <a:close/>
                    </a:path>
                  </a:pathLst>
                </a:custGeom>
                <a:solidFill>
                  <a:srgbClr val="2A303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  <p:sp>
              <p:nvSpPr>
                <p:cNvPr id="163" name="Google Shape;163;p1"/>
                <p:cNvSpPr/>
                <p:nvPr/>
              </p:nvSpPr>
              <p:spPr>
                <a:xfrm rot="-3997612">
                  <a:off x="9300342" y="3098803"/>
                  <a:ext cx="104482" cy="104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82" h="104482" extrusionOk="0">
                      <a:moveTo>
                        <a:pt x="104482" y="52241"/>
                      </a:moveTo>
                      <a:cubicBezTo>
                        <a:pt x="104482" y="81093"/>
                        <a:pt x="81093" y="104482"/>
                        <a:pt x="52241" y="104482"/>
                      </a:cubicBezTo>
                      <a:cubicBezTo>
                        <a:pt x="23389" y="104482"/>
                        <a:pt x="0" y="81093"/>
                        <a:pt x="0" y="52241"/>
                      </a:cubicBezTo>
                      <a:cubicBezTo>
                        <a:pt x="0" y="23389"/>
                        <a:pt x="23389" y="0"/>
                        <a:pt x="52241" y="0"/>
                      </a:cubicBezTo>
                      <a:cubicBezTo>
                        <a:pt x="81093" y="0"/>
                        <a:pt x="104482" y="23389"/>
                        <a:pt x="104482" y="52241"/>
                      </a:cubicBezTo>
                      <a:close/>
                    </a:path>
                  </a:pathLst>
                </a:custGeom>
                <a:solidFill>
                  <a:srgbClr val="ACB3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  <p:sp>
              <p:nvSpPr>
                <p:cNvPr id="164" name="Google Shape;164;p1"/>
                <p:cNvSpPr/>
                <p:nvPr/>
              </p:nvSpPr>
              <p:spPr>
                <a:xfrm rot="-362340">
                  <a:off x="9319549" y="3118000"/>
                  <a:ext cx="66084" cy="6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84" h="66084" extrusionOk="0">
                      <a:moveTo>
                        <a:pt x="66084" y="33042"/>
                      </a:moveTo>
                      <a:cubicBezTo>
                        <a:pt x="66084" y="51291"/>
                        <a:pt x="51291" y="66084"/>
                        <a:pt x="33042" y="66084"/>
                      </a:cubicBezTo>
                      <a:cubicBezTo>
                        <a:pt x="14793" y="66084"/>
                        <a:pt x="0" y="51291"/>
                        <a:pt x="0" y="33042"/>
                      </a:cubicBezTo>
                      <a:cubicBezTo>
                        <a:pt x="0" y="14793"/>
                        <a:pt x="14793" y="0"/>
                        <a:pt x="33042" y="0"/>
                      </a:cubicBezTo>
                      <a:cubicBezTo>
                        <a:pt x="51291" y="0"/>
                        <a:pt x="66084" y="14793"/>
                        <a:pt x="66084" y="33042"/>
                      </a:cubicBezTo>
                      <a:close/>
                    </a:path>
                  </a:pathLst>
                </a:custGeom>
                <a:solidFill>
                  <a:srgbClr val="DDE6E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endParaRPr>
                </a:p>
              </p:txBody>
            </p:sp>
          </p:grpSp>
        </p:grpSp>
      </p:grpSp>
      <p:sp>
        <p:nvSpPr>
          <p:cNvPr id="27" name="Google Shape;27;p1"/>
          <p:cNvSpPr txBox="1"/>
          <p:nvPr/>
        </p:nvSpPr>
        <p:spPr>
          <a:xfrm>
            <a:off x="381000" y="4528770"/>
            <a:ext cx="5854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Portable Cellular-IoT Smoke / Fire Alarm for Public Safety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10/17/22</a:t>
            </a:r>
            <a:endParaRPr sz="1200" b="0" i="0" u="none" strike="noStrike" cap="none" dirty="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" name="Google Shape;28;p1"/>
          <p:cNvSpPr txBox="1"/>
          <p:nvPr/>
        </p:nvSpPr>
        <p:spPr>
          <a:xfrm>
            <a:off x="379176" y="3583641"/>
            <a:ext cx="65145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54BABF"/>
                </a:solidFill>
                <a:latin typeface="Inter"/>
                <a:ea typeface="Inter"/>
                <a:cs typeface="Inter"/>
                <a:sym typeface="Inter"/>
              </a:rPr>
              <a:t>AMAN - أمان</a:t>
            </a:r>
            <a:endParaRPr sz="6000" b="1" dirty="0">
              <a:solidFill>
                <a:srgbClr val="54BAB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65" name="Google Shape;16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921" y="1924879"/>
            <a:ext cx="2102871" cy="162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7434" y="3196681"/>
            <a:ext cx="1860291" cy="328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293;p5">
            <a:extLst>
              <a:ext uri="{FF2B5EF4-FFF2-40B4-BE49-F238E27FC236}">
                <a16:creationId xmlns:a16="http://schemas.microsoft.com/office/drawing/2014/main" id="{9A36BAFB-6DEC-2983-5E33-A24C6700CF94}"/>
              </a:ext>
            </a:extLst>
          </p:cNvPr>
          <p:cNvSpPr/>
          <p:nvPr/>
        </p:nvSpPr>
        <p:spPr>
          <a:xfrm>
            <a:off x="6486267" y="968801"/>
            <a:ext cx="5608343" cy="554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4BABF"/>
            </a:solidFill>
            <a:prstDash val="lgDashDot"/>
            <a:miter lim="800000"/>
            <a:headEnd type="none" w="sm" len="sm"/>
            <a:tailEnd type="none" w="sm" len="sm"/>
          </a:ln>
          <a:effectLst>
            <a:outerShdw blurRad="88900" sx="101000" sy="101000" algn="ctr" rotWithShape="0">
              <a:prstClr val="black">
                <a:alpha val="11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chemeClr val="lt1"/>
              </a:solidFill>
              <a:latin typeface="Inter"/>
              <a:ea typeface="Inter"/>
              <a:sym typeface="Inter"/>
            </a:endParaRPr>
          </a:p>
        </p:txBody>
      </p:sp>
      <p:sp>
        <p:nvSpPr>
          <p:cNvPr id="20" name="Google Shape;293;p5">
            <a:extLst>
              <a:ext uri="{FF2B5EF4-FFF2-40B4-BE49-F238E27FC236}">
                <a16:creationId xmlns:a16="http://schemas.microsoft.com/office/drawing/2014/main" id="{5671E216-2C29-954D-835F-B1412898E4F1}"/>
              </a:ext>
            </a:extLst>
          </p:cNvPr>
          <p:cNvSpPr/>
          <p:nvPr/>
        </p:nvSpPr>
        <p:spPr>
          <a:xfrm>
            <a:off x="658092" y="968801"/>
            <a:ext cx="5608343" cy="554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4BABF"/>
            </a:solidFill>
            <a:prstDash val="lgDashDot"/>
            <a:miter lim="800000"/>
            <a:headEnd type="none" w="sm" len="sm"/>
            <a:tailEnd type="none" w="sm" len="sm"/>
          </a:ln>
          <a:effectLst>
            <a:outerShdw blurRad="88900" sx="101000" sy="101000" algn="ctr" rotWithShape="0">
              <a:prstClr val="black">
                <a:alpha val="11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chemeClr val="lt1"/>
              </a:solidFill>
              <a:latin typeface="Inter"/>
              <a:ea typeface="Inter"/>
              <a:sym typeface="Inter"/>
            </a:endParaRPr>
          </a:p>
        </p:txBody>
      </p:sp>
      <p:sp>
        <p:nvSpPr>
          <p:cNvPr id="22" name="Google Shape;355;p8">
            <a:extLst>
              <a:ext uri="{FF2B5EF4-FFF2-40B4-BE49-F238E27FC236}">
                <a16:creationId xmlns:a16="http://schemas.microsoft.com/office/drawing/2014/main" id="{B046E899-E4C5-0345-9ABD-576173D9D5DF}"/>
              </a:ext>
            </a:extLst>
          </p:cNvPr>
          <p:cNvSpPr txBox="1"/>
          <p:nvPr/>
        </p:nvSpPr>
        <p:spPr>
          <a:xfrm>
            <a:off x="4346634" y="80171"/>
            <a:ext cx="399691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4BAB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CODE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BE744D5-4622-AA58-50D7-CDED202653DB}"/>
              </a:ext>
            </a:extLst>
          </p:cNvPr>
          <p:cNvSpPr/>
          <p:nvPr/>
        </p:nvSpPr>
        <p:spPr>
          <a:xfrm>
            <a:off x="1353397" y="1108284"/>
            <a:ext cx="3988806" cy="516048"/>
          </a:xfrm>
          <a:prstGeom prst="rect">
            <a:avLst/>
          </a:prstGeom>
          <a:solidFill>
            <a:schemeClr val="bg1"/>
          </a:solidFill>
          <a:ln w="3175">
            <a:solidFill>
              <a:srgbClr val="54BABF"/>
            </a:solidFill>
            <a:prstDash val="lgDashDot"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PK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4C61899-EC2A-14E0-D70E-4DA84F1DB99D}"/>
              </a:ext>
            </a:extLst>
          </p:cNvPr>
          <p:cNvSpPr/>
          <p:nvPr/>
        </p:nvSpPr>
        <p:spPr>
          <a:xfrm>
            <a:off x="1354186" y="1948429"/>
            <a:ext cx="3988806" cy="516048"/>
          </a:xfrm>
          <a:prstGeom prst="rect">
            <a:avLst/>
          </a:prstGeom>
          <a:solidFill>
            <a:schemeClr val="bg1"/>
          </a:solidFill>
          <a:ln w="3175">
            <a:solidFill>
              <a:srgbClr val="54BABF"/>
            </a:solidFill>
            <a:prstDash val="lgDashDot"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PK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D7702C-697C-43FE-FC7D-26D96DC2FF6B}"/>
              </a:ext>
            </a:extLst>
          </p:cNvPr>
          <p:cNvSpPr txBox="1"/>
          <p:nvPr/>
        </p:nvSpPr>
        <p:spPr>
          <a:xfrm>
            <a:off x="2497461" y="1223281"/>
            <a:ext cx="181715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</a:defRPr>
            </a:lvl1pPr>
          </a:lstStyle>
          <a:p>
            <a:r>
              <a:rPr lang="en-US" dirty="0"/>
              <a:t>Initialize the Library</a:t>
            </a:r>
            <a:endParaRPr lang="en-PK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7926EB-4672-6949-C921-1EE8FCE075A9}"/>
              </a:ext>
            </a:extLst>
          </p:cNvPr>
          <p:cNvSpPr txBox="1"/>
          <p:nvPr/>
        </p:nvSpPr>
        <p:spPr>
          <a:xfrm>
            <a:off x="1932183" y="2063426"/>
            <a:ext cx="28328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</a:defRPr>
            </a:lvl1pPr>
          </a:lstStyle>
          <a:p>
            <a:r>
              <a:rPr lang="en-US" dirty="0"/>
              <a:t>Set the connection with sensors</a:t>
            </a:r>
            <a:endParaRPr lang="en-PK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B174200-EF59-933C-672F-D4029AA2D115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>
          <a:xfrm>
            <a:off x="3347800" y="1624332"/>
            <a:ext cx="789" cy="324097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20">
            <a:extLst>
              <a:ext uri="{FF2B5EF4-FFF2-40B4-BE49-F238E27FC236}">
                <a16:creationId xmlns:a16="http://schemas.microsoft.com/office/drawing/2014/main" id="{26C07E0C-5F51-8E90-4D75-AD9EB2C1AD86}"/>
              </a:ext>
            </a:extLst>
          </p:cNvPr>
          <p:cNvCxnSpPr>
            <a:cxnSpLocks/>
            <a:stCxn id="66" idx="3"/>
            <a:endCxn id="63" idx="3"/>
          </p:cNvCxnSpPr>
          <p:nvPr/>
        </p:nvCxnSpPr>
        <p:spPr>
          <a:xfrm flipV="1">
            <a:off x="5342203" y="3976585"/>
            <a:ext cx="12700" cy="1004641"/>
          </a:xfrm>
          <a:prstGeom prst="bentConnector3">
            <a:avLst>
              <a:gd name="adj1" fmla="val 1800000"/>
            </a:avLst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5E1ED14-8E72-4CFB-0915-4EA01AFAA458}"/>
              </a:ext>
            </a:extLst>
          </p:cNvPr>
          <p:cNvCxnSpPr>
            <a:cxnSpLocks/>
            <a:stCxn id="46" idx="2"/>
          </p:cNvCxnSpPr>
          <p:nvPr/>
        </p:nvCxnSpPr>
        <p:spPr>
          <a:xfrm flipH="1">
            <a:off x="3342239" y="2464477"/>
            <a:ext cx="6350" cy="393305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F4F429F-16FC-B9B5-7F3D-3F265F8B2C3C}"/>
              </a:ext>
            </a:extLst>
          </p:cNvPr>
          <p:cNvCxnSpPr>
            <a:cxnSpLocks/>
          </p:cNvCxnSpPr>
          <p:nvPr/>
        </p:nvCxnSpPr>
        <p:spPr>
          <a:xfrm flipH="1">
            <a:off x="3342239" y="3362138"/>
            <a:ext cx="5316" cy="381613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6EDD1407-F37F-447E-63CC-F407771A9798}"/>
              </a:ext>
            </a:extLst>
          </p:cNvPr>
          <p:cNvSpPr/>
          <p:nvPr/>
        </p:nvSpPr>
        <p:spPr>
          <a:xfrm>
            <a:off x="1366887" y="2846090"/>
            <a:ext cx="3988806" cy="516048"/>
          </a:xfrm>
          <a:prstGeom prst="rect">
            <a:avLst/>
          </a:prstGeom>
          <a:solidFill>
            <a:schemeClr val="bg1"/>
          </a:solidFill>
          <a:ln w="3175">
            <a:solidFill>
              <a:srgbClr val="54BABF"/>
            </a:solidFill>
            <a:prstDash val="lgDashDot"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PK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9656328-3E73-E925-E81E-ED2A5A4D56F8}"/>
              </a:ext>
            </a:extLst>
          </p:cNvPr>
          <p:cNvSpPr txBox="1"/>
          <p:nvPr/>
        </p:nvSpPr>
        <p:spPr>
          <a:xfrm>
            <a:off x="1891901" y="2962436"/>
            <a:ext cx="314072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</a:defRPr>
            </a:lvl1pPr>
          </a:lstStyle>
          <a:p>
            <a:r>
              <a:rPr lang="en-US" dirty="0"/>
              <a:t>Calibrating the ranges for the sensors</a:t>
            </a:r>
            <a:endParaRPr lang="en-PK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D563769-7E03-67E8-D48C-F18171DCDC24}"/>
              </a:ext>
            </a:extLst>
          </p:cNvPr>
          <p:cNvSpPr/>
          <p:nvPr/>
        </p:nvSpPr>
        <p:spPr>
          <a:xfrm>
            <a:off x="1353397" y="3718561"/>
            <a:ext cx="3988806" cy="516048"/>
          </a:xfrm>
          <a:prstGeom prst="rect">
            <a:avLst/>
          </a:prstGeom>
          <a:solidFill>
            <a:schemeClr val="bg1"/>
          </a:solidFill>
          <a:ln w="3175">
            <a:solidFill>
              <a:srgbClr val="54BABF"/>
            </a:solidFill>
            <a:prstDash val="lgDashDot"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PK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73FD75A-D76E-C34C-B723-F9F4CB93CE8E}"/>
              </a:ext>
            </a:extLst>
          </p:cNvPr>
          <p:cNvSpPr txBox="1"/>
          <p:nvPr/>
        </p:nvSpPr>
        <p:spPr>
          <a:xfrm>
            <a:off x="1726482" y="3824818"/>
            <a:ext cx="314072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</a:defRPr>
            </a:lvl1pPr>
          </a:lstStyle>
          <a:p>
            <a:pPr algn="ctr"/>
            <a:r>
              <a:rPr lang="en-US" dirty="0"/>
              <a:t>Test the range &amp; collect data </a:t>
            </a:r>
            <a:endParaRPr lang="en-PK" dirty="0"/>
          </a:p>
        </p:txBody>
      </p:sp>
      <p:sp>
        <p:nvSpPr>
          <p:cNvPr id="66" name="Diamond 65">
            <a:extLst>
              <a:ext uri="{FF2B5EF4-FFF2-40B4-BE49-F238E27FC236}">
                <a16:creationId xmlns:a16="http://schemas.microsoft.com/office/drawing/2014/main" id="{76B11C99-258D-4509-37A0-1F0ECD9AAEAB}"/>
              </a:ext>
            </a:extLst>
          </p:cNvPr>
          <p:cNvSpPr/>
          <p:nvPr/>
        </p:nvSpPr>
        <p:spPr>
          <a:xfrm>
            <a:off x="1353397" y="4619088"/>
            <a:ext cx="3988806" cy="724275"/>
          </a:xfrm>
          <a:prstGeom prst="diamond">
            <a:avLst/>
          </a:prstGeom>
          <a:solidFill>
            <a:schemeClr val="bg1"/>
          </a:solidFill>
          <a:ln w="3175">
            <a:solidFill>
              <a:srgbClr val="54BABF"/>
            </a:solidFill>
            <a:prstDash val="lgDashDot"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PK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C090C57-9087-CC31-F6AE-D51562B21E06}"/>
              </a:ext>
            </a:extLst>
          </p:cNvPr>
          <p:cNvSpPr/>
          <p:nvPr/>
        </p:nvSpPr>
        <p:spPr>
          <a:xfrm>
            <a:off x="1353397" y="5823287"/>
            <a:ext cx="3988806" cy="516048"/>
          </a:xfrm>
          <a:prstGeom prst="rect">
            <a:avLst/>
          </a:prstGeom>
          <a:solidFill>
            <a:schemeClr val="bg1"/>
          </a:solidFill>
          <a:ln w="3175">
            <a:solidFill>
              <a:srgbClr val="54BABF"/>
            </a:solidFill>
            <a:prstDash val="lgDashDot"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PK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16F693B-E74A-F982-18CB-77D79B2BB0F2}"/>
              </a:ext>
            </a:extLst>
          </p:cNvPr>
          <p:cNvSpPr txBox="1"/>
          <p:nvPr/>
        </p:nvSpPr>
        <p:spPr>
          <a:xfrm>
            <a:off x="2772173" y="4767410"/>
            <a:ext cx="11769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</a:defRPr>
            </a:lvl1pPr>
          </a:lstStyle>
          <a:p>
            <a:r>
              <a:rPr lang="en-US" dirty="0"/>
              <a:t>Fire Detected</a:t>
            </a:r>
            <a:endParaRPr lang="en-PK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7395CC2-8AE9-559C-6A2D-793E81849C83}"/>
              </a:ext>
            </a:extLst>
          </p:cNvPr>
          <p:cNvSpPr txBox="1"/>
          <p:nvPr/>
        </p:nvSpPr>
        <p:spPr>
          <a:xfrm>
            <a:off x="1529854" y="5942811"/>
            <a:ext cx="36359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</a:defRPr>
            </a:lvl1pPr>
          </a:lstStyle>
          <a:p>
            <a:r>
              <a:rPr lang="en-US" dirty="0"/>
              <a:t>Start the Buzzer Alarm &amp; Alert the User Via IOT </a:t>
            </a:r>
            <a:endParaRPr lang="en-PK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3A462FE-6A89-91B1-4958-DCA4ABB06701}"/>
              </a:ext>
            </a:extLst>
          </p:cNvPr>
          <p:cNvCxnSpPr>
            <a:cxnSpLocks/>
            <a:stCxn id="66" idx="2"/>
            <a:endCxn id="67" idx="0"/>
          </p:cNvCxnSpPr>
          <p:nvPr/>
        </p:nvCxnSpPr>
        <p:spPr>
          <a:xfrm>
            <a:off x="3347800" y="5343363"/>
            <a:ext cx="0" cy="479924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278598EE-A4EF-897B-07FB-E6A6E4DC8F65}"/>
              </a:ext>
            </a:extLst>
          </p:cNvPr>
          <p:cNvSpPr txBox="1"/>
          <p:nvPr/>
        </p:nvSpPr>
        <p:spPr>
          <a:xfrm>
            <a:off x="5584399" y="4367901"/>
            <a:ext cx="44447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</a:defRPr>
            </a:lvl1pPr>
          </a:lstStyle>
          <a:p>
            <a:r>
              <a:rPr lang="en-US" dirty="0"/>
              <a:t>NO</a:t>
            </a:r>
            <a:endParaRPr lang="en-PK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DAABEE6-26E2-984A-E823-64B78100667D}"/>
              </a:ext>
            </a:extLst>
          </p:cNvPr>
          <p:cNvSpPr txBox="1"/>
          <p:nvPr/>
        </p:nvSpPr>
        <p:spPr>
          <a:xfrm>
            <a:off x="3447903" y="5456367"/>
            <a:ext cx="57066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</a:defRPr>
            </a:lvl1pPr>
          </a:lstStyle>
          <a:p>
            <a:r>
              <a:rPr lang="en-US" dirty="0"/>
              <a:t>YES</a:t>
            </a:r>
            <a:endParaRPr lang="en-PK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CACA96F-693E-44C5-F05A-A9C08797438D}"/>
              </a:ext>
            </a:extLst>
          </p:cNvPr>
          <p:cNvCxnSpPr>
            <a:cxnSpLocks/>
            <a:stCxn id="63" idx="2"/>
            <a:endCxn id="66" idx="0"/>
          </p:cNvCxnSpPr>
          <p:nvPr/>
        </p:nvCxnSpPr>
        <p:spPr>
          <a:xfrm>
            <a:off x="3347800" y="4234609"/>
            <a:ext cx="0" cy="384479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3E42AE6-56CC-6007-A8F1-74E160EBA487}"/>
                  </a:ext>
                </a:extLst>
              </p:cNvPr>
              <p:cNvSpPr txBox="1"/>
              <p:nvPr/>
            </p:nvSpPr>
            <p:spPr>
              <a:xfrm>
                <a:off x="7733095" y="1774601"/>
                <a:ext cx="3373463" cy="4654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𝑏𝑖𝑡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𝐴𝐷𝐶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→1024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1024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=204.8 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𝐹𝑙𝑎𝑚𝑒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𝑆𝑒𝑛𝑠𝑜𝑟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𝑑𝑒𝑡𝑒𝑐𝑡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𝑎𝑏𝑜𝑣𝑒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675: 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204.8×3.3=675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1600" i="1" dirty="0">
                  <a:latin typeface="Cambria Math" panose="02040503050406030204" pitchFamily="18" charset="0"/>
                  <a:ea typeface="Inter" panose="02000503000000020004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𝑀𝑄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2 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𝑆𝑒𝑛𝑠𝑜𝑟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𝑑𝑒𝑡𝑒𝑐𝑡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𝑏𝑒𝑙𝑜𝑤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 300: 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  <a:ea typeface="Inter" panose="02000503000000020004" pitchFamily="2" charset="0"/>
                </a:endParaRPr>
              </a:p>
              <a:p>
                <a:pPr algn="ctr"/>
                <a:endParaRPr lang="en-US" sz="1600" i="1" dirty="0">
                  <a:latin typeface="Cambria Math" panose="02040503050406030204" pitchFamily="18" charset="0"/>
                  <a:ea typeface="Inter" panose="02000503000000020004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1024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=0.0048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  <a:ea typeface="Inter" panose="02000503000000020004" pitchFamily="2" charset="0"/>
                </a:endParaRPr>
              </a:p>
              <a:p>
                <a:pPr algn="ctr"/>
                <a:endParaRPr lang="en-US" sz="1600" b="0" i="1" dirty="0">
                  <a:latin typeface="Cambria Math" panose="02040503050406030204" pitchFamily="18" charset="0"/>
                  <a:ea typeface="Inter" panose="02000503000000020004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 0.0048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×300=1.44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  <a:ea typeface="Inter" panose="02000503000000020004" pitchFamily="2" charset="0"/>
                </a:endParaRPr>
              </a:p>
              <a:p>
                <a:pPr algn="ctr"/>
                <a:endParaRPr lang="en-US" sz="1600" i="1" dirty="0">
                  <a:latin typeface="Cambria Math" panose="02040503050406030204" pitchFamily="18" charset="0"/>
                  <a:ea typeface="Inter" panose="02000503000000020004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3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00 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𝐶𝑈𝑇𝑂𝐹𝐹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latin typeface="Inter" panose="02000503000000020004" pitchFamily="2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200" b="0" dirty="0">
                  <a:latin typeface="Inter" panose="02000503000000020004" pitchFamily="2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3E42AE6-56CC-6007-A8F1-74E160EBA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095" y="1774601"/>
                <a:ext cx="3373463" cy="4654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id="{DC3C981B-402F-E403-9738-0F9E1216954B}"/>
              </a:ext>
            </a:extLst>
          </p:cNvPr>
          <p:cNvSpPr txBox="1"/>
          <p:nvPr/>
        </p:nvSpPr>
        <p:spPr>
          <a:xfrm>
            <a:off x="8343547" y="1233059"/>
            <a:ext cx="61102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54BAB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RANGE CALCULATION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C38B621-254A-AA05-CFC0-36D74B0E764C}"/>
              </a:ext>
            </a:extLst>
          </p:cNvPr>
          <p:cNvSpPr txBox="1"/>
          <p:nvPr/>
        </p:nvSpPr>
        <p:spPr>
          <a:xfrm>
            <a:off x="658092" y="6257091"/>
            <a:ext cx="970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sz="1100" i="1" dirty="0"/>
              <a:t>Figure 3</a:t>
            </a:r>
          </a:p>
        </p:txBody>
      </p:sp>
    </p:spTree>
    <p:extLst>
      <p:ext uri="{BB962C8B-B14F-4D97-AF65-F5344CB8AC3E}">
        <p14:creationId xmlns:p14="http://schemas.microsoft.com/office/powerpoint/2010/main" val="121466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93;p5">
            <a:extLst>
              <a:ext uri="{FF2B5EF4-FFF2-40B4-BE49-F238E27FC236}">
                <a16:creationId xmlns:a16="http://schemas.microsoft.com/office/drawing/2014/main" id="{5671E216-2C29-954D-835F-B1412898E4F1}"/>
              </a:ext>
            </a:extLst>
          </p:cNvPr>
          <p:cNvSpPr/>
          <p:nvPr/>
        </p:nvSpPr>
        <p:spPr>
          <a:xfrm>
            <a:off x="6427640" y="819000"/>
            <a:ext cx="5608343" cy="5395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4BABF"/>
            </a:solidFill>
            <a:prstDash val="lgDashDot"/>
            <a:miter lim="800000"/>
            <a:headEnd type="none" w="sm" len="sm"/>
            <a:tailEnd type="none" w="sm" len="sm"/>
          </a:ln>
          <a:effectLst>
            <a:outerShdw blurRad="88900" sx="101000" sy="101000" algn="ctr" rotWithShape="0">
              <a:prstClr val="black">
                <a:alpha val="11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chemeClr val="lt1"/>
              </a:solidFill>
              <a:latin typeface="Inter"/>
              <a:ea typeface="Inter"/>
              <a:sym typeface="Inter"/>
            </a:endParaRPr>
          </a:p>
        </p:txBody>
      </p:sp>
      <p:sp>
        <p:nvSpPr>
          <p:cNvPr id="22" name="Google Shape;355;p8">
            <a:extLst>
              <a:ext uri="{FF2B5EF4-FFF2-40B4-BE49-F238E27FC236}">
                <a16:creationId xmlns:a16="http://schemas.microsoft.com/office/drawing/2014/main" id="{B046E899-E4C5-0345-9ABD-576173D9D5DF}"/>
              </a:ext>
            </a:extLst>
          </p:cNvPr>
          <p:cNvSpPr txBox="1"/>
          <p:nvPr/>
        </p:nvSpPr>
        <p:spPr>
          <a:xfrm>
            <a:off x="4346634" y="202862"/>
            <a:ext cx="399691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4BAB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RESULT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092F3FAA-E9E0-361C-94C5-15C29866A6D5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964" t="37827" r="65840" b="2171"/>
          <a:stretch/>
        </p:blipFill>
        <p:spPr>
          <a:xfrm>
            <a:off x="6593011" y="915269"/>
            <a:ext cx="5277600" cy="5220000"/>
          </a:xfrm>
          <a:custGeom>
            <a:avLst/>
            <a:gdLst>
              <a:gd name="connsiteX0" fmla="*/ 0 w 5279895"/>
              <a:gd name="connsiteY0" fmla="*/ 0 h 5224875"/>
              <a:gd name="connsiteX1" fmla="*/ 5279895 w 5279895"/>
              <a:gd name="connsiteY1" fmla="*/ 0 h 5224875"/>
              <a:gd name="connsiteX2" fmla="*/ 5279895 w 5279895"/>
              <a:gd name="connsiteY2" fmla="*/ 5224875 h 5224875"/>
              <a:gd name="connsiteX3" fmla="*/ 0 w 5279895"/>
              <a:gd name="connsiteY3" fmla="*/ 5224875 h 522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9895" h="5224875">
                <a:moveTo>
                  <a:pt x="0" y="0"/>
                </a:moveTo>
                <a:lnTo>
                  <a:pt x="5279895" y="0"/>
                </a:lnTo>
                <a:lnTo>
                  <a:pt x="5279895" y="5224875"/>
                </a:lnTo>
                <a:lnTo>
                  <a:pt x="0" y="5224875"/>
                </a:lnTo>
                <a:close/>
              </a:path>
            </a:pathLst>
          </a:custGeom>
          <a:pattFill prst="pct60">
            <a:fgClr>
              <a:srgbClr val="54BABF"/>
            </a:fgClr>
            <a:bgClr>
              <a:schemeClr val="bg1"/>
            </a:bgClr>
          </a:patt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F17FB9-DA83-5749-0CBF-21325FAC88EC}"/>
              </a:ext>
            </a:extLst>
          </p:cNvPr>
          <p:cNvSpPr/>
          <p:nvPr/>
        </p:nvSpPr>
        <p:spPr>
          <a:xfrm>
            <a:off x="6801710" y="2520719"/>
            <a:ext cx="2552585" cy="15559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293;p5">
            <a:extLst>
              <a:ext uri="{FF2B5EF4-FFF2-40B4-BE49-F238E27FC236}">
                <a16:creationId xmlns:a16="http://schemas.microsoft.com/office/drawing/2014/main" id="{C904D08B-0D97-86ED-67FC-BD962FE36B08}"/>
              </a:ext>
            </a:extLst>
          </p:cNvPr>
          <p:cNvSpPr/>
          <p:nvPr/>
        </p:nvSpPr>
        <p:spPr>
          <a:xfrm>
            <a:off x="653925" y="835732"/>
            <a:ext cx="5608343" cy="537907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4BABF"/>
            </a:solidFill>
            <a:prstDash val="lgDashDot"/>
            <a:miter lim="800000"/>
            <a:headEnd type="none" w="sm" len="sm"/>
            <a:tailEnd type="none" w="sm" len="sm"/>
          </a:ln>
          <a:effectLst>
            <a:outerShdw blurRad="88900" sx="101000" sy="101000" algn="ctr" rotWithShape="0">
              <a:prstClr val="black">
                <a:alpha val="11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chemeClr val="lt1"/>
              </a:solidFill>
              <a:latin typeface="Inter"/>
              <a:ea typeface="Inter"/>
              <a:sym typeface="Inter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2031B6-ADD6-B768-A7F0-A1B4F4CBCE66}"/>
              </a:ext>
            </a:extLst>
          </p:cNvPr>
          <p:cNvSpPr/>
          <p:nvPr/>
        </p:nvSpPr>
        <p:spPr>
          <a:xfrm>
            <a:off x="6801713" y="927773"/>
            <a:ext cx="2552585" cy="4139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16A3B4-F067-1AD7-5A91-D7EA8E154317}"/>
              </a:ext>
            </a:extLst>
          </p:cNvPr>
          <p:cNvSpPr/>
          <p:nvPr/>
        </p:nvSpPr>
        <p:spPr>
          <a:xfrm>
            <a:off x="6801711" y="4613947"/>
            <a:ext cx="2552585" cy="5009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560CFB-9B42-568B-8830-DEBBECB617E3}"/>
              </a:ext>
            </a:extLst>
          </p:cNvPr>
          <p:cNvSpPr/>
          <p:nvPr/>
        </p:nvSpPr>
        <p:spPr>
          <a:xfrm>
            <a:off x="6801710" y="1481082"/>
            <a:ext cx="2552585" cy="5009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0E84B5-1E1B-93C0-1D25-1CD443AF122D}"/>
              </a:ext>
            </a:extLst>
          </p:cNvPr>
          <p:cNvSpPr txBox="1"/>
          <p:nvPr/>
        </p:nvSpPr>
        <p:spPr>
          <a:xfrm>
            <a:off x="9519669" y="980839"/>
            <a:ext cx="1573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dirty="0">
                <a:highlight>
                  <a:srgbClr val="00FF00"/>
                </a:highlight>
              </a:rPr>
              <a:t>NOT DETECTED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B1995-AD2B-59E5-BEE0-0CEA6FB35E18}"/>
              </a:ext>
            </a:extLst>
          </p:cNvPr>
          <p:cNvSpPr txBox="1"/>
          <p:nvPr/>
        </p:nvSpPr>
        <p:spPr>
          <a:xfrm>
            <a:off x="9370255" y="3113589"/>
            <a:ext cx="1872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QA" dirty="0">
                <a:highlight>
                  <a:srgbClr val="FF0000"/>
                </a:highlight>
              </a:rPr>
              <a:t>BOTH SENSORS DETECTED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2DD39-D40D-5020-8BC5-FC4E1110B5B5}"/>
              </a:ext>
            </a:extLst>
          </p:cNvPr>
          <p:cNvSpPr txBox="1"/>
          <p:nvPr/>
        </p:nvSpPr>
        <p:spPr>
          <a:xfrm>
            <a:off x="9519666" y="1475460"/>
            <a:ext cx="1573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QA" dirty="0">
                <a:highlight>
                  <a:srgbClr val="FFFF00"/>
                </a:highlight>
              </a:rPr>
              <a:t>ONE SENSOR DETECTED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C77DB9-C317-7B7A-1B09-8A382E2D8586}"/>
              </a:ext>
            </a:extLst>
          </p:cNvPr>
          <p:cNvSpPr txBox="1"/>
          <p:nvPr/>
        </p:nvSpPr>
        <p:spPr>
          <a:xfrm>
            <a:off x="9519666" y="4624429"/>
            <a:ext cx="1573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QA" dirty="0">
                <a:highlight>
                  <a:srgbClr val="FFFF00"/>
                </a:highlight>
              </a:rPr>
              <a:t>ONE SENSOR DETECTED</a:t>
            </a:r>
          </a:p>
        </p:txBody>
      </p:sp>
      <p:pic>
        <p:nvPicPr>
          <p:cNvPr id="18" name="WhatsApp Video 2022-10-17 at 1.21.47 PM">
            <a:hlinkClick r:id="" action="ppaction://media"/>
            <a:extLst>
              <a:ext uri="{FF2B5EF4-FFF2-40B4-BE49-F238E27FC236}">
                <a16:creationId xmlns:a16="http://schemas.microsoft.com/office/drawing/2014/main" id="{FB959534-A8A2-BC45-BB5D-65C1359AA4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5487" y="980839"/>
            <a:ext cx="4865218" cy="49576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46231C-9B5D-6A0B-FCF1-7CD6DF337C3C}"/>
              </a:ext>
            </a:extLst>
          </p:cNvPr>
          <p:cNvSpPr txBox="1"/>
          <p:nvPr/>
        </p:nvSpPr>
        <p:spPr>
          <a:xfrm>
            <a:off x="6427639" y="5965700"/>
            <a:ext cx="982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sz="1100" i="1" dirty="0"/>
              <a:t>Figure 4</a:t>
            </a:r>
          </a:p>
        </p:txBody>
      </p:sp>
    </p:spTree>
    <p:extLst>
      <p:ext uri="{BB962C8B-B14F-4D97-AF65-F5344CB8AC3E}">
        <p14:creationId xmlns:p14="http://schemas.microsoft.com/office/powerpoint/2010/main" val="284719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 txBox="1"/>
          <p:nvPr/>
        </p:nvSpPr>
        <p:spPr>
          <a:xfrm>
            <a:off x="812800" y="767501"/>
            <a:ext cx="5283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54BAB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BUDGET</a:t>
            </a:r>
            <a:endParaRPr sz="3200" b="0" i="0" u="none" strike="noStrike" cap="none">
              <a:solidFill>
                <a:srgbClr val="54BAB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384" name="Google Shape;384;p9"/>
          <p:cNvGrpSpPr/>
          <p:nvPr/>
        </p:nvGrpSpPr>
        <p:grpSpPr>
          <a:xfrm>
            <a:off x="899884" y="1578434"/>
            <a:ext cx="2182225" cy="4457732"/>
            <a:chOff x="899884" y="1464134"/>
            <a:chExt cx="2182225" cy="4457732"/>
          </a:xfrm>
        </p:grpSpPr>
        <p:sp>
          <p:nvSpPr>
            <p:cNvPr id="385" name="Google Shape;385;p9"/>
            <p:cNvSpPr/>
            <p:nvPr/>
          </p:nvSpPr>
          <p:spPr>
            <a:xfrm>
              <a:off x="899885" y="1464134"/>
              <a:ext cx="2182222" cy="21709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algn="l" rotWithShape="0">
                <a:srgbClr val="000000">
                  <a:alpha val="745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1257842" y="2990918"/>
              <a:ext cx="1466308" cy="453416"/>
            </a:xfrm>
            <a:prstGeom prst="roundRect">
              <a:avLst>
                <a:gd name="adj" fmla="val 50000"/>
              </a:avLst>
            </a:prstGeom>
            <a:solidFill>
              <a:srgbClr val="54BA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899884" y="1678401"/>
              <a:ext cx="2182224" cy="38406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88" name="Google Shape;388;p9"/>
            <p:cNvSpPr txBox="1"/>
            <p:nvPr/>
          </p:nvSpPr>
          <p:spPr>
            <a:xfrm>
              <a:off x="1105272" y="1710406"/>
              <a:ext cx="1771449" cy="32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Inter"/>
                  <a:ea typeface="Inter"/>
                  <a:cs typeface="Inter"/>
                  <a:sym typeface="Inter"/>
                </a:rPr>
                <a:t>FLAME SENSOR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9"/>
            <p:cNvSpPr txBox="1"/>
            <p:nvPr/>
          </p:nvSpPr>
          <p:spPr>
            <a:xfrm>
              <a:off x="1105270" y="2101654"/>
              <a:ext cx="177145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JUSTIFICATION: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9"/>
            <p:cNvSpPr txBox="1"/>
            <p:nvPr/>
          </p:nvSpPr>
          <p:spPr>
            <a:xfrm>
              <a:off x="982283" y="2325168"/>
              <a:ext cx="2017426" cy="415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Detect and react when a fire or flame occurs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9"/>
            <p:cNvSpPr txBox="1"/>
            <p:nvPr/>
          </p:nvSpPr>
          <p:spPr>
            <a:xfrm>
              <a:off x="1460803" y="3054025"/>
              <a:ext cx="882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$7.60</a:t>
              </a:r>
              <a:endParaRPr sz="1400" b="1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899886" y="3750939"/>
              <a:ext cx="2182222" cy="21709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algn="l" rotWithShape="0">
                <a:srgbClr val="000000">
                  <a:alpha val="745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1257843" y="5277723"/>
              <a:ext cx="1466308" cy="453416"/>
            </a:xfrm>
            <a:prstGeom prst="roundRect">
              <a:avLst>
                <a:gd name="adj" fmla="val 50000"/>
              </a:avLst>
            </a:prstGeom>
            <a:solidFill>
              <a:srgbClr val="54BA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899885" y="3965206"/>
              <a:ext cx="2182224" cy="38406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95" name="Google Shape;395;p9"/>
            <p:cNvSpPr txBox="1"/>
            <p:nvPr/>
          </p:nvSpPr>
          <p:spPr>
            <a:xfrm>
              <a:off x="1105273" y="3997211"/>
              <a:ext cx="177144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Inter"/>
                  <a:ea typeface="Inter"/>
                  <a:cs typeface="Inter"/>
                  <a:sym typeface="Inter"/>
                </a:rPr>
                <a:t>ALARM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9"/>
            <p:cNvSpPr txBox="1"/>
            <p:nvPr/>
          </p:nvSpPr>
          <p:spPr>
            <a:xfrm>
              <a:off x="1105271" y="4388459"/>
              <a:ext cx="177145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JUSTIFICATION: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9"/>
            <p:cNvSpPr txBox="1"/>
            <p:nvPr/>
          </p:nvSpPr>
          <p:spPr>
            <a:xfrm>
              <a:off x="982284" y="4611973"/>
              <a:ext cx="2017426" cy="415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Alert people close to the fire location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9"/>
            <p:cNvSpPr txBox="1"/>
            <p:nvPr/>
          </p:nvSpPr>
          <p:spPr>
            <a:xfrm>
              <a:off x="1648601" y="5340825"/>
              <a:ext cx="80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$1.60</a:t>
              </a:r>
              <a:endParaRPr sz="1400" b="1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99" name="Google Shape;399;p9"/>
          <p:cNvGrpSpPr/>
          <p:nvPr/>
        </p:nvGrpSpPr>
        <p:grpSpPr>
          <a:xfrm>
            <a:off x="3600769" y="1578434"/>
            <a:ext cx="2203755" cy="4457732"/>
            <a:chOff x="3205094" y="1464134"/>
            <a:chExt cx="2203755" cy="4457732"/>
          </a:xfrm>
        </p:grpSpPr>
        <p:sp>
          <p:nvSpPr>
            <p:cNvPr id="400" name="Google Shape;400;p9"/>
            <p:cNvSpPr/>
            <p:nvPr/>
          </p:nvSpPr>
          <p:spPr>
            <a:xfrm>
              <a:off x="3205095" y="1464134"/>
              <a:ext cx="2182222" cy="21709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algn="l" rotWithShape="0">
                <a:srgbClr val="000000">
                  <a:alpha val="745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3563052" y="2990918"/>
              <a:ext cx="1466308" cy="453416"/>
            </a:xfrm>
            <a:prstGeom prst="roundRect">
              <a:avLst>
                <a:gd name="adj" fmla="val 50000"/>
              </a:avLst>
            </a:prstGeom>
            <a:solidFill>
              <a:srgbClr val="54BA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3205094" y="1678401"/>
              <a:ext cx="2182224" cy="38406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03" name="Google Shape;403;p9"/>
            <p:cNvSpPr txBox="1"/>
            <p:nvPr/>
          </p:nvSpPr>
          <p:spPr>
            <a:xfrm>
              <a:off x="3410482" y="1710406"/>
              <a:ext cx="177144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Inter"/>
                  <a:ea typeface="Inter"/>
                  <a:cs typeface="Inter"/>
                  <a:sym typeface="Inter"/>
                </a:rPr>
                <a:t>GAS SENSOR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9"/>
            <p:cNvSpPr txBox="1"/>
            <p:nvPr/>
          </p:nvSpPr>
          <p:spPr>
            <a:xfrm>
              <a:off x="3410480" y="2101654"/>
              <a:ext cx="177145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JUSTIFICATION: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9"/>
            <p:cNvSpPr txBox="1"/>
            <p:nvPr/>
          </p:nvSpPr>
          <p:spPr>
            <a:xfrm>
              <a:off x="3287493" y="2325168"/>
              <a:ext cx="2017426" cy="415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Detect and classify several gases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9"/>
            <p:cNvSpPr txBox="1"/>
            <p:nvPr/>
          </p:nvSpPr>
          <p:spPr>
            <a:xfrm>
              <a:off x="3832200" y="3054025"/>
              <a:ext cx="816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$7.60</a:t>
              </a:r>
              <a:endParaRPr sz="1400" b="1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3226626" y="3750939"/>
              <a:ext cx="2182222" cy="21709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algn="l" rotWithShape="0">
                <a:srgbClr val="000000">
                  <a:alpha val="745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3584583" y="5277723"/>
              <a:ext cx="1466308" cy="453416"/>
            </a:xfrm>
            <a:prstGeom prst="roundRect">
              <a:avLst>
                <a:gd name="adj" fmla="val 50000"/>
              </a:avLst>
            </a:prstGeom>
            <a:solidFill>
              <a:srgbClr val="54BA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3226625" y="3965206"/>
              <a:ext cx="2182224" cy="38406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10" name="Google Shape;410;p9"/>
            <p:cNvSpPr txBox="1"/>
            <p:nvPr/>
          </p:nvSpPr>
          <p:spPr>
            <a:xfrm>
              <a:off x="3432013" y="3997211"/>
              <a:ext cx="177144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Inter"/>
                  <a:ea typeface="Inter"/>
                  <a:cs typeface="Inter"/>
                  <a:sym typeface="Inter"/>
                </a:rPr>
                <a:t>BATTERY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9"/>
            <p:cNvSpPr txBox="1"/>
            <p:nvPr/>
          </p:nvSpPr>
          <p:spPr>
            <a:xfrm>
              <a:off x="3432011" y="4388459"/>
              <a:ext cx="177145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JUSTIFICATION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9"/>
            <p:cNvSpPr txBox="1"/>
            <p:nvPr/>
          </p:nvSpPr>
          <p:spPr>
            <a:xfrm>
              <a:off x="3309024" y="4611973"/>
              <a:ext cx="2017426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Supply power to device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9"/>
            <p:cNvSpPr txBox="1"/>
            <p:nvPr/>
          </p:nvSpPr>
          <p:spPr>
            <a:xfrm>
              <a:off x="3941138" y="5340825"/>
              <a:ext cx="707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$1.04</a:t>
              </a:r>
              <a:endParaRPr sz="1400" b="1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414" name="Google Shape;414;p9"/>
          <p:cNvGrpSpPr/>
          <p:nvPr/>
        </p:nvGrpSpPr>
        <p:grpSpPr>
          <a:xfrm>
            <a:off x="6323184" y="1578434"/>
            <a:ext cx="2185649" cy="4457732"/>
            <a:chOff x="5531834" y="1464134"/>
            <a:chExt cx="2185649" cy="4457732"/>
          </a:xfrm>
        </p:grpSpPr>
        <p:sp>
          <p:nvSpPr>
            <p:cNvPr id="415" name="Google Shape;415;p9"/>
            <p:cNvSpPr/>
            <p:nvPr/>
          </p:nvSpPr>
          <p:spPr>
            <a:xfrm>
              <a:off x="5531835" y="1464134"/>
              <a:ext cx="2182222" cy="21709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algn="l" rotWithShape="0">
                <a:srgbClr val="000000">
                  <a:alpha val="745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5889792" y="2990918"/>
              <a:ext cx="1466308" cy="453416"/>
            </a:xfrm>
            <a:prstGeom prst="roundRect">
              <a:avLst>
                <a:gd name="adj" fmla="val 50000"/>
              </a:avLst>
            </a:prstGeom>
            <a:solidFill>
              <a:srgbClr val="54BA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5531834" y="1678401"/>
              <a:ext cx="2182224" cy="38406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18" name="Google Shape;418;p9"/>
            <p:cNvSpPr txBox="1"/>
            <p:nvPr/>
          </p:nvSpPr>
          <p:spPr>
            <a:xfrm>
              <a:off x="5737222" y="1710406"/>
              <a:ext cx="177144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Inter"/>
                  <a:ea typeface="Inter"/>
                  <a:cs typeface="Inter"/>
                  <a:sym typeface="Inter"/>
                </a:rPr>
                <a:t>ARDUINO MCU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9"/>
            <p:cNvSpPr txBox="1"/>
            <p:nvPr/>
          </p:nvSpPr>
          <p:spPr>
            <a:xfrm>
              <a:off x="5737220" y="2101654"/>
              <a:ext cx="177145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JUSTIFICATION: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9"/>
            <p:cNvSpPr txBox="1"/>
            <p:nvPr/>
          </p:nvSpPr>
          <p:spPr>
            <a:xfrm>
              <a:off x="5614233" y="2325168"/>
              <a:ext cx="2017426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Collect data from the sensors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br>
                <a:rPr lang="en-US" sz="105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</a:br>
              <a:endParaRPr sz="105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21" name="Google Shape;421;p9"/>
            <p:cNvSpPr txBox="1"/>
            <p:nvPr/>
          </p:nvSpPr>
          <p:spPr>
            <a:xfrm>
              <a:off x="6169588" y="3054025"/>
              <a:ext cx="859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$26.79</a:t>
              </a:r>
              <a:endParaRPr sz="1400" b="1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5535260" y="3750939"/>
              <a:ext cx="2182222" cy="21709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algn="l" rotWithShape="0">
                <a:srgbClr val="000000">
                  <a:alpha val="745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5893217" y="5277723"/>
              <a:ext cx="1466308" cy="453416"/>
            </a:xfrm>
            <a:prstGeom prst="roundRect">
              <a:avLst>
                <a:gd name="adj" fmla="val 50000"/>
              </a:avLst>
            </a:prstGeom>
            <a:solidFill>
              <a:srgbClr val="54BA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5535259" y="3965206"/>
              <a:ext cx="2182224" cy="38406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25" name="Google Shape;425;p9"/>
            <p:cNvSpPr txBox="1"/>
            <p:nvPr/>
          </p:nvSpPr>
          <p:spPr>
            <a:xfrm>
              <a:off x="5740647" y="3997211"/>
              <a:ext cx="177144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Inter"/>
                  <a:ea typeface="Inter"/>
                  <a:cs typeface="Inter"/>
                  <a:sym typeface="Inter"/>
                </a:rPr>
                <a:t>BATTERY CASE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9"/>
            <p:cNvSpPr txBox="1"/>
            <p:nvPr/>
          </p:nvSpPr>
          <p:spPr>
            <a:xfrm>
              <a:off x="5740645" y="4388459"/>
              <a:ext cx="177145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JUSTIFICATION: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9"/>
            <p:cNvSpPr txBox="1"/>
            <p:nvPr/>
          </p:nvSpPr>
          <p:spPr>
            <a:xfrm>
              <a:off x="5617658" y="4611973"/>
              <a:ext cx="2017426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To connect 2 AA batteries in a dedicated place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br>
                <a:rPr lang="en-US" sz="105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</a:br>
              <a:endParaRPr sz="105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28" name="Google Shape;428;p9"/>
            <p:cNvSpPr txBox="1"/>
            <p:nvPr/>
          </p:nvSpPr>
          <p:spPr>
            <a:xfrm>
              <a:off x="6273550" y="5340825"/>
              <a:ext cx="756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$2.20</a:t>
              </a:r>
              <a:endParaRPr sz="1400" b="1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429" name="Google Shape;429;p9"/>
          <p:cNvGrpSpPr/>
          <p:nvPr/>
        </p:nvGrpSpPr>
        <p:grpSpPr>
          <a:xfrm>
            <a:off x="9027492" y="1573587"/>
            <a:ext cx="2182224" cy="4468306"/>
            <a:chOff x="7837044" y="1459287"/>
            <a:chExt cx="2182224" cy="4468306"/>
          </a:xfrm>
        </p:grpSpPr>
        <p:grpSp>
          <p:nvGrpSpPr>
            <p:cNvPr id="430" name="Google Shape;430;p9"/>
            <p:cNvGrpSpPr/>
            <p:nvPr/>
          </p:nvGrpSpPr>
          <p:grpSpPr>
            <a:xfrm>
              <a:off x="7837044" y="1459287"/>
              <a:ext cx="2182224" cy="2170927"/>
              <a:chOff x="899884" y="3474714"/>
              <a:chExt cx="2182224" cy="2170927"/>
            </a:xfrm>
          </p:grpSpPr>
          <p:sp>
            <p:nvSpPr>
              <p:cNvPr id="431" name="Google Shape;431;p9"/>
              <p:cNvSpPr/>
              <p:nvPr/>
            </p:nvSpPr>
            <p:spPr>
              <a:xfrm>
                <a:off x="899885" y="3474714"/>
                <a:ext cx="2182222" cy="217092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74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432" name="Google Shape;432;p9"/>
              <p:cNvSpPr/>
              <p:nvPr/>
            </p:nvSpPr>
            <p:spPr>
              <a:xfrm>
                <a:off x="1257842" y="5001498"/>
                <a:ext cx="1466308" cy="453416"/>
              </a:xfrm>
              <a:prstGeom prst="roundRect">
                <a:avLst>
                  <a:gd name="adj" fmla="val 50000"/>
                </a:avLst>
              </a:prstGeom>
              <a:solidFill>
                <a:srgbClr val="54BA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433" name="Google Shape;433;p9"/>
              <p:cNvSpPr/>
              <p:nvPr/>
            </p:nvSpPr>
            <p:spPr>
              <a:xfrm>
                <a:off x="899884" y="3688981"/>
                <a:ext cx="2182224" cy="38406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434" name="Google Shape;434;p9"/>
              <p:cNvSpPr txBox="1"/>
              <p:nvPr/>
            </p:nvSpPr>
            <p:spPr>
              <a:xfrm>
                <a:off x="1105272" y="3720986"/>
                <a:ext cx="177144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3F3F3F"/>
                    </a:solidFill>
                    <a:latin typeface="Inter"/>
                    <a:ea typeface="Inter"/>
                    <a:cs typeface="Inter"/>
                    <a:sym typeface="Inter"/>
                  </a:rPr>
                  <a:t>NB IOT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9"/>
              <p:cNvSpPr txBox="1"/>
              <p:nvPr/>
            </p:nvSpPr>
            <p:spPr>
              <a:xfrm>
                <a:off x="1105270" y="4112234"/>
                <a:ext cx="1771452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rPr>
                  <a:t>JUSTIFICATION: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9"/>
              <p:cNvSpPr txBox="1"/>
              <p:nvPr/>
            </p:nvSpPr>
            <p:spPr>
              <a:xfrm>
                <a:off x="982283" y="4335748"/>
                <a:ext cx="2017426" cy="5770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lang="en-US" sz="105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rPr>
                  <a:t>Connects devices to an extensive array of IoT devices and services.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9"/>
              <p:cNvSpPr txBox="1"/>
              <p:nvPr/>
            </p:nvSpPr>
            <p:spPr>
              <a:xfrm>
                <a:off x="1577268" y="5064602"/>
                <a:ext cx="9420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chemeClr val="lt1"/>
                    </a:solidFill>
                    <a:latin typeface="Inter"/>
                    <a:ea typeface="Inter"/>
                    <a:cs typeface="Inter"/>
                    <a:sym typeface="Inter"/>
                  </a:rPr>
                  <a:t>$42.99</a:t>
                </a:r>
                <a:endParaRPr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grpSp>
          <p:nvGrpSpPr>
            <p:cNvPr id="438" name="Google Shape;438;p9"/>
            <p:cNvGrpSpPr/>
            <p:nvPr/>
          </p:nvGrpSpPr>
          <p:grpSpPr>
            <a:xfrm>
              <a:off x="7837044" y="3756666"/>
              <a:ext cx="2182224" cy="2170927"/>
              <a:chOff x="899884" y="3474714"/>
              <a:chExt cx="2182224" cy="2170927"/>
            </a:xfrm>
          </p:grpSpPr>
          <p:sp>
            <p:nvSpPr>
              <p:cNvPr id="439" name="Google Shape;439;p9"/>
              <p:cNvSpPr/>
              <p:nvPr/>
            </p:nvSpPr>
            <p:spPr>
              <a:xfrm>
                <a:off x="899885" y="3474714"/>
                <a:ext cx="2182222" cy="2170927"/>
              </a:xfrm>
              <a:prstGeom prst="rect">
                <a:avLst/>
              </a:prstGeom>
              <a:solidFill>
                <a:srgbClr val="54BABF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74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440" name="Google Shape;440;p9"/>
              <p:cNvSpPr/>
              <p:nvPr/>
            </p:nvSpPr>
            <p:spPr>
              <a:xfrm>
                <a:off x="1257842" y="4308136"/>
                <a:ext cx="1466308" cy="453416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441" name="Google Shape;441;p9"/>
              <p:cNvSpPr/>
              <p:nvPr/>
            </p:nvSpPr>
            <p:spPr>
              <a:xfrm>
                <a:off x="899884" y="3688981"/>
                <a:ext cx="2182224" cy="38406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442" name="Google Shape;442;p9"/>
              <p:cNvSpPr txBox="1"/>
              <p:nvPr/>
            </p:nvSpPr>
            <p:spPr>
              <a:xfrm>
                <a:off x="1105272" y="3720986"/>
                <a:ext cx="177144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3F3F3F"/>
                    </a:solidFill>
                    <a:latin typeface="Inter"/>
                    <a:ea typeface="Inter"/>
                    <a:cs typeface="Inter"/>
                    <a:sym typeface="Inter"/>
                  </a:rPr>
                  <a:t>TOTAL COST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9"/>
              <p:cNvSpPr txBox="1"/>
              <p:nvPr/>
            </p:nvSpPr>
            <p:spPr>
              <a:xfrm>
                <a:off x="1577268" y="4374873"/>
                <a:ext cx="9420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404040"/>
                    </a:solidFill>
                    <a:latin typeface="Inter"/>
                    <a:ea typeface="Inter"/>
                    <a:cs typeface="Inter"/>
                    <a:sym typeface="Inter"/>
                  </a:rPr>
                  <a:t>$82.45</a:t>
                </a:r>
                <a:endParaRPr sz="1400" b="1" i="0" u="none" strike="noStrike" cap="none">
                  <a:solidFill>
                    <a:srgbClr val="404040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</p:grpSp>
      <p:sp>
        <p:nvSpPr>
          <p:cNvPr id="444" name="Google Shape;444;p9"/>
          <p:cNvSpPr/>
          <p:nvPr/>
        </p:nvSpPr>
        <p:spPr>
          <a:xfrm>
            <a:off x="9385450" y="5365817"/>
            <a:ext cx="1466308" cy="453416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45" name="Google Shape;445;p9"/>
          <p:cNvSpPr txBox="1"/>
          <p:nvPr/>
        </p:nvSpPr>
        <p:spPr>
          <a:xfrm>
            <a:off x="9306500" y="5454075"/>
            <a:ext cx="162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04040"/>
                </a:solidFill>
                <a:latin typeface="Inter"/>
                <a:ea typeface="Inter"/>
                <a:cs typeface="Inter"/>
                <a:sym typeface="Inter"/>
              </a:rPr>
              <a:t>1 USD = 3.64 QAR</a:t>
            </a:r>
            <a:endParaRPr sz="1200" b="1" i="0" u="none" strike="noStrike" cap="none">
              <a:solidFill>
                <a:srgbClr val="4040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420914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0"/>
          <p:cNvSpPr txBox="1"/>
          <p:nvPr/>
        </p:nvSpPr>
        <p:spPr>
          <a:xfrm>
            <a:off x="812799" y="580561"/>
            <a:ext cx="56896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4BAB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PROGRESS TIMELINE</a:t>
            </a:r>
            <a:endParaRPr sz="3200">
              <a:solidFill>
                <a:srgbClr val="54BAB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431" name="Google Shape;431;p10"/>
          <p:cNvGraphicFramePr/>
          <p:nvPr>
            <p:extLst>
              <p:ext uri="{D42A27DB-BD31-4B8C-83A1-F6EECF244321}">
                <p14:modId xmlns:p14="http://schemas.microsoft.com/office/powerpoint/2010/main" val="2932403770"/>
              </p:ext>
            </p:extLst>
          </p:nvPr>
        </p:nvGraphicFramePr>
        <p:xfrm>
          <a:off x="905070" y="1253909"/>
          <a:ext cx="10191908" cy="4266356"/>
        </p:xfrm>
        <a:graphic>
          <a:graphicData uri="http://schemas.openxmlformats.org/drawingml/2006/table">
            <a:tbl>
              <a:tblPr>
                <a:noFill/>
                <a:tableStyleId>{04B9112A-7CED-4324-AE5E-641C88AB6376}</a:tableStyleId>
              </a:tblPr>
              <a:tblGrid>
                <a:gridCol w="337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03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1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1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9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78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03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78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41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78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602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411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220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411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411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220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411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4783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/>
                    </a:p>
                  </a:txBody>
                  <a:tcPr marL="40025" marR="40025" marT="20025" marB="200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B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Progress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B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Start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B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End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B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Month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BAB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AUG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BA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Q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Q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Q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SEP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BA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Q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Q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Q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OCT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BA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Q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Q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Q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NOV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BA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Q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Q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Q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/>
                    </a:p>
                  </a:txBody>
                  <a:tcPr marL="40025" marR="40025" marT="20025" marB="200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week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1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3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4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1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3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4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1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3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4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1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3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4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2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Team Formation</a:t>
                      </a:r>
                      <a:endParaRPr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100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%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8/1/22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8/3/22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2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Project Planning #1</a:t>
                      </a:r>
                      <a:endParaRPr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1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00%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8/4/22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8/7/22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2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Project Planning #2</a:t>
                      </a:r>
                      <a:endParaRPr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1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00%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8/8/22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8/14/22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2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Bill of Materials</a:t>
                      </a:r>
                      <a:endParaRPr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100%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8/10/22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8/20/22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2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ConOps Project Report </a:t>
                      </a:r>
                      <a:endParaRPr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1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00%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8/15/22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8/20/22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2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Presentation</a:t>
                      </a:r>
                      <a:endParaRPr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1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00%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8/22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9/</a:t>
                      </a: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5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2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ConOps update</a:t>
                      </a:r>
                      <a:endParaRPr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1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00%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8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/</a:t>
                      </a: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31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9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/</a:t>
                      </a: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3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2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FSR,ICD, Milestones and validation plan</a:t>
                      </a:r>
                      <a:endParaRPr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100%</a:t>
                      </a:r>
                      <a:endParaRPr dirty="0"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9/12/22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9/19/22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2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Arduino programming</a:t>
                      </a: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1</a:t>
                      </a: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00%</a:t>
                      </a:r>
                      <a:endParaRPr dirty="0"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9/</a:t>
                      </a: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1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9/</a:t>
                      </a: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28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2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Project update Presentation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50%</a:t>
                      </a:r>
                      <a:endParaRPr dirty="0"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9/</a:t>
                      </a: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20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10/3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2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Assemble Prototype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50%</a:t>
                      </a: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10/1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10/20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2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Update all drafts 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50%</a:t>
                      </a:r>
                      <a:endParaRPr dirty="0"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10/10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11/1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2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Design 3D cover for AMAN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00%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10/</a:t>
                      </a: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8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10/</a:t>
                      </a: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22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2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Prepare Video Ad for AMAN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50%</a:t>
                      </a: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10/</a:t>
                      </a: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8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10/</a:t>
                      </a: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22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2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Project subsystem Demonstrations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50%</a:t>
                      </a:r>
                      <a:endParaRPr dirty="0"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10/</a:t>
                      </a: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10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10/</a:t>
                      </a: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31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2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Final Presentation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33%</a:t>
                      </a: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9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/1</a:t>
                      </a: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/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10/</a:t>
                      </a: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2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2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Final Report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10%</a:t>
                      </a:r>
                      <a:endParaRPr dirty="0"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10/16/22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Inter"/>
                          <a:ea typeface="Inter"/>
                          <a:cs typeface="Inter"/>
                          <a:sym typeface="Inter"/>
                        </a:rPr>
                        <a:t>11/7</a:t>
                      </a: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/22</a:t>
                      </a:r>
                      <a:endParaRPr/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0025" marR="40025" marT="20025" marB="200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32" name="Google Shape;432;p10"/>
          <p:cNvSpPr txBox="1"/>
          <p:nvPr/>
        </p:nvSpPr>
        <p:spPr>
          <a:xfrm>
            <a:off x="812799" y="6008135"/>
            <a:ext cx="185420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54BABF"/>
                </a:solidFill>
                <a:latin typeface="Inter"/>
                <a:ea typeface="Inter"/>
                <a:cs typeface="Inter"/>
                <a:sym typeface="Inter"/>
              </a:rPr>
              <a:t>TIMELINE KEYS</a:t>
            </a:r>
            <a:endParaRPr sz="1200" b="1">
              <a:solidFill>
                <a:srgbClr val="54BAB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3" name="Google Shape;433;p10"/>
          <p:cNvSpPr/>
          <p:nvPr/>
        </p:nvSpPr>
        <p:spPr>
          <a:xfrm>
            <a:off x="2752725" y="6070434"/>
            <a:ext cx="1524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4" name="Google Shape;434;p10"/>
          <p:cNvSpPr txBox="1"/>
          <p:nvPr/>
        </p:nvSpPr>
        <p:spPr>
          <a:xfrm>
            <a:off x="2962274" y="6015829"/>
            <a:ext cx="1854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Not started</a:t>
            </a:r>
            <a:endParaRPr sz="105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5" name="Google Shape;435;p10"/>
          <p:cNvSpPr/>
          <p:nvPr/>
        </p:nvSpPr>
        <p:spPr>
          <a:xfrm>
            <a:off x="4702175" y="6070434"/>
            <a:ext cx="152400" cy="152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6" name="Google Shape;436;p10"/>
          <p:cNvSpPr txBox="1"/>
          <p:nvPr/>
        </p:nvSpPr>
        <p:spPr>
          <a:xfrm>
            <a:off x="4911724" y="6015829"/>
            <a:ext cx="185420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Complete</a:t>
            </a:r>
            <a:endParaRPr sz="105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7" name="Google Shape;437;p10"/>
          <p:cNvSpPr/>
          <p:nvPr/>
        </p:nvSpPr>
        <p:spPr>
          <a:xfrm>
            <a:off x="6556376" y="6070434"/>
            <a:ext cx="152400" cy="152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8" name="Google Shape;438;p10"/>
          <p:cNvSpPr txBox="1"/>
          <p:nvPr/>
        </p:nvSpPr>
        <p:spPr>
          <a:xfrm>
            <a:off x="6765925" y="6015829"/>
            <a:ext cx="185420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 progress</a:t>
            </a:r>
            <a:endParaRPr sz="105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36F1BD2-27D8-1AEE-9304-FF39E8F35FFA}"/>
              </a:ext>
            </a:extLst>
          </p:cNvPr>
          <p:cNvSpPr/>
          <p:nvPr/>
        </p:nvSpPr>
        <p:spPr>
          <a:xfrm>
            <a:off x="4934729" y="1630258"/>
            <a:ext cx="2607834" cy="2607834"/>
          </a:xfrm>
          <a:custGeom>
            <a:avLst/>
            <a:gdLst>
              <a:gd name="connsiteX0" fmla="*/ 2439232 w 2439231"/>
              <a:gd name="connsiteY0" fmla="*/ 1219616 h 2439231"/>
              <a:gd name="connsiteX1" fmla="*/ 1219616 w 2439231"/>
              <a:gd name="connsiteY1" fmla="*/ 2439232 h 2439231"/>
              <a:gd name="connsiteX2" fmla="*/ 0 w 2439231"/>
              <a:gd name="connsiteY2" fmla="*/ 1219616 h 2439231"/>
              <a:gd name="connsiteX3" fmla="*/ 1219616 w 2439231"/>
              <a:gd name="connsiteY3" fmla="*/ 0 h 2439231"/>
              <a:gd name="connsiteX4" fmla="*/ 2439232 w 2439231"/>
              <a:gd name="connsiteY4" fmla="*/ 1219616 h 24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9231" h="2439231">
                <a:moveTo>
                  <a:pt x="2439232" y="1219616"/>
                </a:moveTo>
                <a:cubicBezTo>
                  <a:pt x="2439232" y="1893191"/>
                  <a:pt x="1893191" y="2439232"/>
                  <a:pt x="1219616" y="2439232"/>
                </a:cubicBezTo>
                <a:cubicBezTo>
                  <a:pt x="546040" y="2439232"/>
                  <a:pt x="0" y="1893191"/>
                  <a:pt x="0" y="1219616"/>
                </a:cubicBezTo>
                <a:cubicBezTo>
                  <a:pt x="0" y="546041"/>
                  <a:pt x="546040" y="0"/>
                  <a:pt x="1219616" y="0"/>
                </a:cubicBezTo>
                <a:cubicBezTo>
                  <a:pt x="1893191" y="0"/>
                  <a:pt x="2439232" y="546041"/>
                  <a:pt x="2439232" y="12196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PK" sz="1800">
              <a:solidFill>
                <a:schemeClr val="lt1"/>
              </a:solidFill>
              <a:latin typeface="Inter"/>
              <a:ea typeface="Inter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3CA6EF-65C1-CF70-F91F-41D23E47A42B}"/>
              </a:ext>
            </a:extLst>
          </p:cNvPr>
          <p:cNvSpPr/>
          <p:nvPr/>
        </p:nvSpPr>
        <p:spPr>
          <a:xfrm>
            <a:off x="4376720" y="1427699"/>
            <a:ext cx="1836091" cy="1506476"/>
          </a:xfrm>
          <a:custGeom>
            <a:avLst/>
            <a:gdLst>
              <a:gd name="connsiteX0" fmla="*/ 397432 w 1836091"/>
              <a:gd name="connsiteY0" fmla="*/ 1506476 h 1506476"/>
              <a:gd name="connsiteX1" fmla="*/ 0 w 1836091"/>
              <a:gd name="connsiteY1" fmla="*/ 1506476 h 1506476"/>
              <a:gd name="connsiteX2" fmla="*/ 0 w 1836091"/>
              <a:gd name="connsiteY2" fmla="*/ 1461266 h 1506476"/>
              <a:gd name="connsiteX3" fmla="*/ 352383 w 1836091"/>
              <a:gd name="connsiteY3" fmla="*/ 1461266 h 1506476"/>
              <a:gd name="connsiteX4" fmla="*/ 468832 w 1836091"/>
              <a:gd name="connsiteY4" fmla="*/ 906275 h 1506476"/>
              <a:gd name="connsiteX5" fmla="*/ 786823 w 1836091"/>
              <a:gd name="connsiteY5" fmla="*/ 434601 h 1506476"/>
              <a:gd name="connsiteX6" fmla="*/ 1258497 w 1836091"/>
              <a:gd name="connsiteY6" fmla="*/ 116611 h 1506476"/>
              <a:gd name="connsiteX7" fmla="*/ 1836092 w 1836091"/>
              <a:gd name="connsiteY7" fmla="*/ 0 h 1506476"/>
              <a:gd name="connsiteX8" fmla="*/ 1836092 w 1836091"/>
              <a:gd name="connsiteY8" fmla="*/ 45210 h 1506476"/>
              <a:gd name="connsiteX9" fmla="*/ 397400 w 1836091"/>
              <a:gd name="connsiteY9" fmla="*/ 1483903 h 1506476"/>
              <a:gd name="connsiteX10" fmla="*/ 397400 w 1836091"/>
              <a:gd name="connsiteY10" fmla="*/ 1506476 h 150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6091" h="1506476">
                <a:moveTo>
                  <a:pt x="397432" y="1506476"/>
                </a:moveTo>
                <a:lnTo>
                  <a:pt x="0" y="1506476"/>
                </a:lnTo>
                <a:lnTo>
                  <a:pt x="0" y="1461266"/>
                </a:lnTo>
                <a:lnTo>
                  <a:pt x="352383" y="1461266"/>
                </a:lnTo>
                <a:cubicBezTo>
                  <a:pt x="355225" y="1268928"/>
                  <a:pt x="394364" y="1082338"/>
                  <a:pt x="468832" y="906275"/>
                </a:cubicBezTo>
                <a:cubicBezTo>
                  <a:pt x="543559" y="729567"/>
                  <a:pt x="650578" y="570879"/>
                  <a:pt x="786823" y="434601"/>
                </a:cubicBezTo>
                <a:cubicBezTo>
                  <a:pt x="923100" y="298324"/>
                  <a:pt x="1081789" y="191337"/>
                  <a:pt x="1258497" y="116611"/>
                </a:cubicBezTo>
                <a:cubicBezTo>
                  <a:pt x="1441437" y="39236"/>
                  <a:pt x="1635778" y="0"/>
                  <a:pt x="1836092" y="0"/>
                </a:cubicBezTo>
                <a:lnTo>
                  <a:pt x="1836092" y="45210"/>
                </a:lnTo>
                <a:cubicBezTo>
                  <a:pt x="1042811" y="45210"/>
                  <a:pt x="397400" y="690589"/>
                  <a:pt x="397400" y="1483903"/>
                </a:cubicBezTo>
                <a:lnTo>
                  <a:pt x="397400" y="1506476"/>
                </a:lnTo>
                <a:close/>
              </a:path>
            </a:pathLst>
          </a:custGeom>
          <a:solidFill>
            <a:schemeClr val="accent1"/>
          </a:solidFill>
          <a:ln w="32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PK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5814482-5F7F-7FB4-76CE-9EE111879EFE}"/>
              </a:ext>
            </a:extLst>
          </p:cNvPr>
          <p:cNvSpPr/>
          <p:nvPr/>
        </p:nvSpPr>
        <p:spPr>
          <a:xfrm>
            <a:off x="6212844" y="2888964"/>
            <a:ext cx="1836124" cy="1506508"/>
          </a:xfrm>
          <a:custGeom>
            <a:avLst/>
            <a:gdLst>
              <a:gd name="connsiteX0" fmla="*/ 0 w 1836124"/>
              <a:gd name="connsiteY0" fmla="*/ 1506508 h 1506508"/>
              <a:gd name="connsiteX1" fmla="*/ 0 w 1836124"/>
              <a:gd name="connsiteY1" fmla="*/ 1461298 h 1506508"/>
              <a:gd name="connsiteX2" fmla="*/ 1438693 w 1836124"/>
              <a:gd name="connsiteY2" fmla="*/ 22605 h 1506508"/>
              <a:gd name="connsiteX3" fmla="*/ 1438693 w 1836124"/>
              <a:gd name="connsiteY3" fmla="*/ 0 h 1506508"/>
              <a:gd name="connsiteX4" fmla="*/ 1836125 w 1836124"/>
              <a:gd name="connsiteY4" fmla="*/ 0 h 1506508"/>
              <a:gd name="connsiteX5" fmla="*/ 1836125 w 1836124"/>
              <a:gd name="connsiteY5" fmla="*/ 45210 h 1506508"/>
              <a:gd name="connsiteX6" fmla="*/ 1483709 w 1836124"/>
              <a:gd name="connsiteY6" fmla="*/ 45210 h 1506508"/>
              <a:gd name="connsiteX7" fmla="*/ 1367260 w 1836124"/>
              <a:gd name="connsiteY7" fmla="*/ 600201 h 1506508"/>
              <a:gd name="connsiteX8" fmla="*/ 1049270 w 1836124"/>
              <a:gd name="connsiteY8" fmla="*/ 1071875 h 1506508"/>
              <a:gd name="connsiteX9" fmla="*/ 577596 w 1836124"/>
              <a:gd name="connsiteY9" fmla="*/ 1389866 h 1506508"/>
              <a:gd name="connsiteX10" fmla="*/ 0 w 1836124"/>
              <a:gd name="connsiteY10" fmla="*/ 1506508 h 150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6124" h="1506508">
                <a:moveTo>
                  <a:pt x="0" y="1506508"/>
                </a:moveTo>
                <a:lnTo>
                  <a:pt x="0" y="1461298"/>
                </a:lnTo>
                <a:cubicBezTo>
                  <a:pt x="793282" y="1461298"/>
                  <a:pt x="1438693" y="815919"/>
                  <a:pt x="1438693" y="22605"/>
                </a:cubicBezTo>
                <a:lnTo>
                  <a:pt x="1438693" y="0"/>
                </a:lnTo>
                <a:lnTo>
                  <a:pt x="1836125" y="0"/>
                </a:lnTo>
                <a:lnTo>
                  <a:pt x="1836125" y="45210"/>
                </a:lnTo>
                <a:lnTo>
                  <a:pt x="1483709" y="45210"/>
                </a:lnTo>
                <a:cubicBezTo>
                  <a:pt x="1480868" y="237549"/>
                  <a:pt x="1441728" y="424138"/>
                  <a:pt x="1367260" y="600201"/>
                </a:cubicBezTo>
                <a:cubicBezTo>
                  <a:pt x="1292534" y="776909"/>
                  <a:pt x="1185515" y="935597"/>
                  <a:pt x="1049270" y="1071875"/>
                </a:cubicBezTo>
                <a:cubicBezTo>
                  <a:pt x="913025" y="1208152"/>
                  <a:pt x="754304" y="1315139"/>
                  <a:pt x="577596" y="1389866"/>
                </a:cubicBezTo>
                <a:cubicBezTo>
                  <a:pt x="394655" y="1467272"/>
                  <a:pt x="200315" y="1506508"/>
                  <a:pt x="0" y="1506508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PK" sz="1800">
              <a:solidFill>
                <a:schemeClr val="lt1"/>
              </a:solidFill>
              <a:latin typeface="Inter"/>
              <a:ea typeface="Inter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FADF36-8160-97CB-A1EE-71F4477D9F59}"/>
              </a:ext>
            </a:extLst>
          </p:cNvPr>
          <p:cNvSpPr/>
          <p:nvPr/>
        </p:nvSpPr>
        <p:spPr>
          <a:xfrm>
            <a:off x="4730492" y="2957013"/>
            <a:ext cx="1504957" cy="1438459"/>
          </a:xfrm>
          <a:custGeom>
            <a:avLst/>
            <a:gdLst>
              <a:gd name="connsiteX0" fmla="*/ 1459748 w 1504957"/>
              <a:gd name="connsiteY0" fmla="*/ 1415854 h 1438459"/>
              <a:gd name="connsiteX1" fmla="*/ 1482353 w 1504957"/>
              <a:gd name="connsiteY1" fmla="*/ 1393249 h 1438459"/>
              <a:gd name="connsiteX2" fmla="*/ 1482353 w 1504957"/>
              <a:gd name="connsiteY2" fmla="*/ 1393249 h 1438459"/>
              <a:gd name="connsiteX3" fmla="*/ 1504958 w 1504957"/>
              <a:gd name="connsiteY3" fmla="*/ 1415854 h 1438459"/>
              <a:gd name="connsiteX4" fmla="*/ 1504958 w 1504957"/>
              <a:gd name="connsiteY4" fmla="*/ 1415854 h 1438459"/>
              <a:gd name="connsiteX5" fmla="*/ 1482353 w 1504957"/>
              <a:gd name="connsiteY5" fmla="*/ 1438459 h 1438459"/>
              <a:gd name="connsiteX6" fmla="*/ 1482353 w 1504957"/>
              <a:gd name="connsiteY6" fmla="*/ 1438459 h 1438459"/>
              <a:gd name="connsiteX7" fmla="*/ 1482353 w 1504957"/>
              <a:gd name="connsiteY7" fmla="*/ 1438459 h 1438459"/>
              <a:gd name="connsiteX8" fmla="*/ 1482353 w 1504957"/>
              <a:gd name="connsiteY8" fmla="*/ 1438459 h 1438459"/>
              <a:gd name="connsiteX9" fmla="*/ 1459748 w 1504957"/>
              <a:gd name="connsiteY9" fmla="*/ 1415854 h 1438459"/>
              <a:gd name="connsiteX10" fmla="*/ 1384117 w 1504957"/>
              <a:gd name="connsiteY10" fmla="*/ 1435262 h 1438459"/>
              <a:gd name="connsiteX11" fmla="*/ 1362965 w 1504957"/>
              <a:gd name="connsiteY11" fmla="*/ 1412657 h 1438459"/>
              <a:gd name="connsiteX12" fmla="*/ 1362965 w 1504957"/>
              <a:gd name="connsiteY12" fmla="*/ 1412657 h 1438459"/>
              <a:gd name="connsiteX13" fmla="*/ 1363030 w 1504957"/>
              <a:gd name="connsiteY13" fmla="*/ 1411204 h 1438459"/>
              <a:gd name="connsiteX14" fmla="*/ 1363030 w 1504957"/>
              <a:gd name="connsiteY14" fmla="*/ 1411204 h 1438459"/>
              <a:gd name="connsiteX15" fmla="*/ 1387056 w 1504957"/>
              <a:gd name="connsiteY15" fmla="*/ 1390149 h 1438459"/>
              <a:gd name="connsiteX16" fmla="*/ 1387056 w 1504957"/>
              <a:gd name="connsiteY16" fmla="*/ 1390149 h 1438459"/>
              <a:gd name="connsiteX17" fmla="*/ 1408176 w 1504957"/>
              <a:gd name="connsiteY17" fmla="*/ 1412722 h 1438459"/>
              <a:gd name="connsiteX18" fmla="*/ 1408176 w 1504957"/>
              <a:gd name="connsiteY18" fmla="*/ 1412722 h 1438459"/>
              <a:gd name="connsiteX19" fmla="*/ 1408143 w 1504957"/>
              <a:gd name="connsiteY19" fmla="*/ 1414175 h 1438459"/>
              <a:gd name="connsiteX20" fmla="*/ 1408143 w 1504957"/>
              <a:gd name="connsiteY20" fmla="*/ 1414175 h 1438459"/>
              <a:gd name="connsiteX21" fmla="*/ 1385603 w 1504957"/>
              <a:gd name="connsiteY21" fmla="*/ 1435295 h 1438459"/>
              <a:gd name="connsiteX22" fmla="*/ 1385603 w 1504957"/>
              <a:gd name="connsiteY22" fmla="*/ 1435295 h 1438459"/>
              <a:gd name="connsiteX23" fmla="*/ 1384117 w 1504957"/>
              <a:gd name="connsiteY23" fmla="*/ 1435262 h 1438459"/>
              <a:gd name="connsiteX24" fmla="*/ 1286269 w 1504957"/>
              <a:gd name="connsiteY24" fmla="*/ 1425607 h 1438459"/>
              <a:gd name="connsiteX25" fmla="*/ 1286269 w 1504957"/>
              <a:gd name="connsiteY25" fmla="*/ 1425607 h 1438459"/>
              <a:gd name="connsiteX26" fmla="*/ 1286269 w 1504957"/>
              <a:gd name="connsiteY26" fmla="*/ 1425607 h 1438459"/>
              <a:gd name="connsiteX27" fmla="*/ 1266635 w 1504957"/>
              <a:gd name="connsiteY27" fmla="*/ 1403131 h 1438459"/>
              <a:gd name="connsiteX28" fmla="*/ 1266635 w 1504957"/>
              <a:gd name="connsiteY28" fmla="*/ 1403131 h 1438459"/>
              <a:gd name="connsiteX29" fmla="*/ 1266828 w 1504957"/>
              <a:gd name="connsiteY29" fmla="*/ 1400224 h 1438459"/>
              <a:gd name="connsiteX30" fmla="*/ 1266828 w 1504957"/>
              <a:gd name="connsiteY30" fmla="*/ 1400224 h 1438459"/>
              <a:gd name="connsiteX31" fmla="*/ 1292211 w 1504957"/>
              <a:gd name="connsiteY31" fmla="*/ 1380784 h 1438459"/>
              <a:gd name="connsiteX32" fmla="*/ 1292211 w 1504957"/>
              <a:gd name="connsiteY32" fmla="*/ 1380784 h 1438459"/>
              <a:gd name="connsiteX33" fmla="*/ 1311845 w 1504957"/>
              <a:gd name="connsiteY33" fmla="*/ 1403292 h 1438459"/>
              <a:gd name="connsiteX34" fmla="*/ 1311845 w 1504957"/>
              <a:gd name="connsiteY34" fmla="*/ 1403292 h 1438459"/>
              <a:gd name="connsiteX35" fmla="*/ 1311651 w 1504957"/>
              <a:gd name="connsiteY35" fmla="*/ 1406166 h 1438459"/>
              <a:gd name="connsiteX36" fmla="*/ 1311651 w 1504957"/>
              <a:gd name="connsiteY36" fmla="*/ 1406166 h 1438459"/>
              <a:gd name="connsiteX37" fmla="*/ 1289272 w 1504957"/>
              <a:gd name="connsiteY37" fmla="*/ 1425800 h 1438459"/>
              <a:gd name="connsiteX38" fmla="*/ 1289272 w 1504957"/>
              <a:gd name="connsiteY38" fmla="*/ 1425800 h 1438459"/>
              <a:gd name="connsiteX39" fmla="*/ 1286269 w 1504957"/>
              <a:gd name="connsiteY39" fmla="*/ 1425607 h 1438459"/>
              <a:gd name="connsiteX40" fmla="*/ 1189292 w 1504957"/>
              <a:gd name="connsiteY40" fmla="*/ 1409492 h 1438459"/>
              <a:gd name="connsiteX41" fmla="*/ 1171111 w 1504957"/>
              <a:gd name="connsiteY41" fmla="*/ 1387468 h 1438459"/>
              <a:gd name="connsiteX42" fmla="*/ 1171111 w 1504957"/>
              <a:gd name="connsiteY42" fmla="*/ 1387468 h 1438459"/>
              <a:gd name="connsiteX43" fmla="*/ 1171563 w 1504957"/>
              <a:gd name="connsiteY43" fmla="*/ 1382915 h 1438459"/>
              <a:gd name="connsiteX44" fmla="*/ 1171563 w 1504957"/>
              <a:gd name="connsiteY44" fmla="*/ 1382915 h 1438459"/>
              <a:gd name="connsiteX45" fmla="*/ 1198141 w 1504957"/>
              <a:gd name="connsiteY45" fmla="*/ 1365186 h 1438459"/>
              <a:gd name="connsiteX46" fmla="*/ 1198173 w 1504957"/>
              <a:gd name="connsiteY46" fmla="*/ 1365186 h 1438459"/>
              <a:gd name="connsiteX47" fmla="*/ 1216322 w 1504957"/>
              <a:gd name="connsiteY47" fmla="*/ 1387242 h 1438459"/>
              <a:gd name="connsiteX48" fmla="*/ 1216322 w 1504957"/>
              <a:gd name="connsiteY48" fmla="*/ 1387242 h 1438459"/>
              <a:gd name="connsiteX49" fmla="*/ 1215870 w 1504957"/>
              <a:gd name="connsiteY49" fmla="*/ 1391796 h 1438459"/>
              <a:gd name="connsiteX50" fmla="*/ 1215870 w 1504957"/>
              <a:gd name="connsiteY50" fmla="*/ 1391796 h 1438459"/>
              <a:gd name="connsiteX51" fmla="*/ 1193749 w 1504957"/>
              <a:gd name="connsiteY51" fmla="*/ 1409944 h 1438459"/>
              <a:gd name="connsiteX52" fmla="*/ 1193749 w 1504957"/>
              <a:gd name="connsiteY52" fmla="*/ 1409944 h 1438459"/>
              <a:gd name="connsiteX53" fmla="*/ 1189292 w 1504957"/>
              <a:gd name="connsiteY53" fmla="*/ 1409492 h 1438459"/>
              <a:gd name="connsiteX54" fmla="*/ 1093544 w 1504957"/>
              <a:gd name="connsiteY54" fmla="*/ 1386984 h 1438459"/>
              <a:gd name="connsiteX55" fmla="*/ 1076848 w 1504957"/>
              <a:gd name="connsiteY55" fmla="*/ 1365186 h 1438459"/>
              <a:gd name="connsiteX56" fmla="*/ 1076848 w 1504957"/>
              <a:gd name="connsiteY56" fmla="*/ 1365186 h 1438459"/>
              <a:gd name="connsiteX57" fmla="*/ 1077623 w 1504957"/>
              <a:gd name="connsiteY57" fmla="*/ 1359244 h 1438459"/>
              <a:gd name="connsiteX58" fmla="*/ 1077623 w 1504957"/>
              <a:gd name="connsiteY58" fmla="*/ 1359244 h 1438459"/>
              <a:gd name="connsiteX59" fmla="*/ 1105363 w 1504957"/>
              <a:gd name="connsiteY59" fmla="*/ 1343356 h 1438459"/>
              <a:gd name="connsiteX60" fmla="*/ 1105363 w 1504957"/>
              <a:gd name="connsiteY60" fmla="*/ 1343356 h 1438459"/>
              <a:gd name="connsiteX61" fmla="*/ 1122058 w 1504957"/>
              <a:gd name="connsiteY61" fmla="*/ 1365154 h 1438459"/>
              <a:gd name="connsiteX62" fmla="*/ 1122058 w 1504957"/>
              <a:gd name="connsiteY62" fmla="*/ 1365154 h 1438459"/>
              <a:gd name="connsiteX63" fmla="*/ 1121283 w 1504957"/>
              <a:gd name="connsiteY63" fmla="*/ 1371064 h 1438459"/>
              <a:gd name="connsiteX64" fmla="*/ 1121283 w 1504957"/>
              <a:gd name="connsiteY64" fmla="*/ 1371064 h 1438459"/>
              <a:gd name="connsiteX65" fmla="*/ 1099485 w 1504957"/>
              <a:gd name="connsiteY65" fmla="*/ 1387791 h 1438459"/>
              <a:gd name="connsiteX66" fmla="*/ 1099485 w 1504957"/>
              <a:gd name="connsiteY66" fmla="*/ 1387791 h 1438459"/>
              <a:gd name="connsiteX67" fmla="*/ 1093544 w 1504957"/>
              <a:gd name="connsiteY67" fmla="*/ 1386984 h 1438459"/>
              <a:gd name="connsiteX68" fmla="*/ 999538 w 1504957"/>
              <a:gd name="connsiteY68" fmla="*/ 1358146 h 1438459"/>
              <a:gd name="connsiteX69" fmla="*/ 999538 w 1504957"/>
              <a:gd name="connsiteY69" fmla="*/ 1358146 h 1438459"/>
              <a:gd name="connsiteX70" fmla="*/ 999538 w 1504957"/>
              <a:gd name="connsiteY70" fmla="*/ 1358146 h 1438459"/>
              <a:gd name="connsiteX71" fmla="*/ 984263 w 1504957"/>
              <a:gd name="connsiteY71" fmla="*/ 1336639 h 1438459"/>
              <a:gd name="connsiteX72" fmla="*/ 984263 w 1504957"/>
              <a:gd name="connsiteY72" fmla="*/ 1336639 h 1438459"/>
              <a:gd name="connsiteX73" fmla="*/ 985523 w 1504957"/>
              <a:gd name="connsiteY73" fmla="*/ 1329405 h 1438459"/>
              <a:gd name="connsiteX74" fmla="*/ 985523 w 1504957"/>
              <a:gd name="connsiteY74" fmla="*/ 1329405 h 1438459"/>
              <a:gd name="connsiteX75" fmla="*/ 1014231 w 1504957"/>
              <a:gd name="connsiteY75" fmla="*/ 1315390 h 1438459"/>
              <a:gd name="connsiteX76" fmla="*/ 1014231 w 1504957"/>
              <a:gd name="connsiteY76" fmla="*/ 1315390 h 1438459"/>
              <a:gd name="connsiteX77" fmla="*/ 1029506 w 1504957"/>
              <a:gd name="connsiteY77" fmla="*/ 1336865 h 1438459"/>
              <a:gd name="connsiteX78" fmla="*/ 1029506 w 1504957"/>
              <a:gd name="connsiteY78" fmla="*/ 1336865 h 1438459"/>
              <a:gd name="connsiteX79" fmla="*/ 1028279 w 1504957"/>
              <a:gd name="connsiteY79" fmla="*/ 1344099 h 1438459"/>
              <a:gd name="connsiteX80" fmla="*/ 1028279 w 1504957"/>
              <a:gd name="connsiteY80" fmla="*/ 1344099 h 1438459"/>
              <a:gd name="connsiteX81" fmla="*/ 1006901 w 1504957"/>
              <a:gd name="connsiteY81" fmla="*/ 1359373 h 1438459"/>
              <a:gd name="connsiteX82" fmla="*/ 1006901 w 1504957"/>
              <a:gd name="connsiteY82" fmla="*/ 1359373 h 1438459"/>
              <a:gd name="connsiteX83" fmla="*/ 999538 w 1504957"/>
              <a:gd name="connsiteY83" fmla="*/ 1358146 h 1438459"/>
              <a:gd name="connsiteX84" fmla="*/ 907535 w 1504957"/>
              <a:gd name="connsiteY84" fmla="*/ 1323011 h 1438459"/>
              <a:gd name="connsiteX85" fmla="*/ 907535 w 1504957"/>
              <a:gd name="connsiteY85" fmla="*/ 1323011 h 1438459"/>
              <a:gd name="connsiteX86" fmla="*/ 907535 w 1504957"/>
              <a:gd name="connsiteY86" fmla="*/ 1323011 h 1438459"/>
              <a:gd name="connsiteX87" fmla="*/ 893681 w 1504957"/>
              <a:gd name="connsiteY87" fmla="*/ 1302215 h 1438459"/>
              <a:gd name="connsiteX88" fmla="*/ 893681 w 1504957"/>
              <a:gd name="connsiteY88" fmla="*/ 1302215 h 1438459"/>
              <a:gd name="connsiteX89" fmla="*/ 895457 w 1504957"/>
              <a:gd name="connsiteY89" fmla="*/ 1293398 h 1438459"/>
              <a:gd name="connsiteX90" fmla="*/ 895457 w 1504957"/>
              <a:gd name="connsiteY90" fmla="*/ 1293398 h 1438459"/>
              <a:gd name="connsiteX91" fmla="*/ 925070 w 1504957"/>
              <a:gd name="connsiteY91" fmla="*/ 1281321 h 1438459"/>
              <a:gd name="connsiteX92" fmla="*/ 925070 w 1504957"/>
              <a:gd name="connsiteY92" fmla="*/ 1281321 h 1438459"/>
              <a:gd name="connsiteX93" fmla="*/ 938891 w 1504957"/>
              <a:gd name="connsiteY93" fmla="*/ 1302150 h 1438459"/>
              <a:gd name="connsiteX94" fmla="*/ 938891 w 1504957"/>
              <a:gd name="connsiteY94" fmla="*/ 1302150 h 1438459"/>
              <a:gd name="connsiteX95" fmla="*/ 937148 w 1504957"/>
              <a:gd name="connsiteY95" fmla="*/ 1310934 h 1438459"/>
              <a:gd name="connsiteX96" fmla="*/ 937148 w 1504957"/>
              <a:gd name="connsiteY96" fmla="*/ 1310934 h 1438459"/>
              <a:gd name="connsiteX97" fmla="*/ 916286 w 1504957"/>
              <a:gd name="connsiteY97" fmla="*/ 1324787 h 1438459"/>
              <a:gd name="connsiteX98" fmla="*/ 916286 w 1504957"/>
              <a:gd name="connsiteY98" fmla="*/ 1324787 h 1438459"/>
              <a:gd name="connsiteX99" fmla="*/ 907535 w 1504957"/>
              <a:gd name="connsiteY99" fmla="*/ 1323011 h 1438459"/>
              <a:gd name="connsiteX100" fmla="*/ 818115 w 1504957"/>
              <a:gd name="connsiteY100" fmla="*/ 1281838 h 1438459"/>
              <a:gd name="connsiteX101" fmla="*/ 805618 w 1504957"/>
              <a:gd name="connsiteY101" fmla="*/ 1261525 h 1438459"/>
              <a:gd name="connsiteX102" fmla="*/ 805618 w 1504957"/>
              <a:gd name="connsiteY102" fmla="*/ 1261525 h 1438459"/>
              <a:gd name="connsiteX103" fmla="*/ 808040 w 1504957"/>
              <a:gd name="connsiteY103" fmla="*/ 1251482 h 1438459"/>
              <a:gd name="connsiteX104" fmla="*/ 808040 w 1504957"/>
              <a:gd name="connsiteY104" fmla="*/ 1251482 h 1438459"/>
              <a:gd name="connsiteX105" fmla="*/ 838363 w 1504957"/>
              <a:gd name="connsiteY105" fmla="*/ 1241406 h 1438459"/>
              <a:gd name="connsiteX106" fmla="*/ 838363 w 1504957"/>
              <a:gd name="connsiteY106" fmla="*/ 1241406 h 1438459"/>
              <a:gd name="connsiteX107" fmla="*/ 850860 w 1504957"/>
              <a:gd name="connsiteY107" fmla="*/ 1261719 h 1438459"/>
              <a:gd name="connsiteX108" fmla="*/ 850860 w 1504957"/>
              <a:gd name="connsiteY108" fmla="*/ 1261719 h 1438459"/>
              <a:gd name="connsiteX109" fmla="*/ 848438 w 1504957"/>
              <a:gd name="connsiteY109" fmla="*/ 1271762 h 1438459"/>
              <a:gd name="connsiteX110" fmla="*/ 848438 w 1504957"/>
              <a:gd name="connsiteY110" fmla="*/ 1271762 h 1438459"/>
              <a:gd name="connsiteX111" fmla="*/ 828223 w 1504957"/>
              <a:gd name="connsiteY111" fmla="*/ 1284227 h 1438459"/>
              <a:gd name="connsiteX112" fmla="*/ 828223 w 1504957"/>
              <a:gd name="connsiteY112" fmla="*/ 1284227 h 1438459"/>
              <a:gd name="connsiteX113" fmla="*/ 818115 w 1504957"/>
              <a:gd name="connsiteY113" fmla="*/ 1281838 h 1438459"/>
              <a:gd name="connsiteX114" fmla="*/ 731634 w 1504957"/>
              <a:gd name="connsiteY114" fmla="*/ 1234819 h 1438459"/>
              <a:gd name="connsiteX115" fmla="*/ 720493 w 1504957"/>
              <a:gd name="connsiteY115" fmla="*/ 1215378 h 1438459"/>
              <a:gd name="connsiteX116" fmla="*/ 720493 w 1504957"/>
              <a:gd name="connsiteY116" fmla="*/ 1215378 h 1438459"/>
              <a:gd name="connsiteX117" fmla="*/ 723593 w 1504957"/>
              <a:gd name="connsiteY117" fmla="*/ 1203882 h 1438459"/>
              <a:gd name="connsiteX118" fmla="*/ 723593 w 1504957"/>
              <a:gd name="connsiteY118" fmla="*/ 1203882 h 1438459"/>
              <a:gd name="connsiteX119" fmla="*/ 754530 w 1504957"/>
              <a:gd name="connsiteY119" fmla="*/ 1195841 h 1438459"/>
              <a:gd name="connsiteX120" fmla="*/ 754530 w 1504957"/>
              <a:gd name="connsiteY120" fmla="*/ 1195841 h 1438459"/>
              <a:gd name="connsiteX121" fmla="*/ 765703 w 1504957"/>
              <a:gd name="connsiteY121" fmla="*/ 1215281 h 1438459"/>
              <a:gd name="connsiteX122" fmla="*/ 765703 w 1504957"/>
              <a:gd name="connsiteY122" fmla="*/ 1215281 h 1438459"/>
              <a:gd name="connsiteX123" fmla="*/ 762571 w 1504957"/>
              <a:gd name="connsiteY123" fmla="*/ 1226778 h 1438459"/>
              <a:gd name="connsiteX124" fmla="*/ 762571 w 1504957"/>
              <a:gd name="connsiteY124" fmla="*/ 1226778 h 1438459"/>
              <a:gd name="connsiteX125" fmla="*/ 743066 w 1504957"/>
              <a:gd name="connsiteY125" fmla="*/ 1237919 h 1438459"/>
              <a:gd name="connsiteX126" fmla="*/ 743066 w 1504957"/>
              <a:gd name="connsiteY126" fmla="*/ 1237919 h 1438459"/>
              <a:gd name="connsiteX127" fmla="*/ 731634 w 1504957"/>
              <a:gd name="connsiteY127" fmla="*/ 1234819 h 1438459"/>
              <a:gd name="connsiteX128" fmla="*/ 648511 w 1504957"/>
              <a:gd name="connsiteY128" fmla="*/ 1182181 h 1438459"/>
              <a:gd name="connsiteX129" fmla="*/ 638597 w 1504957"/>
              <a:gd name="connsiteY129" fmla="*/ 1163386 h 1438459"/>
              <a:gd name="connsiteX130" fmla="*/ 638597 w 1504957"/>
              <a:gd name="connsiteY130" fmla="*/ 1163386 h 1438459"/>
              <a:gd name="connsiteX131" fmla="*/ 642537 w 1504957"/>
              <a:gd name="connsiteY131" fmla="*/ 1150760 h 1438459"/>
              <a:gd name="connsiteX132" fmla="*/ 642537 w 1504957"/>
              <a:gd name="connsiteY132" fmla="*/ 1150760 h 1438459"/>
              <a:gd name="connsiteX133" fmla="*/ 673926 w 1504957"/>
              <a:gd name="connsiteY133" fmla="*/ 1144785 h 1438459"/>
              <a:gd name="connsiteX134" fmla="*/ 673926 w 1504957"/>
              <a:gd name="connsiteY134" fmla="*/ 1144785 h 1438459"/>
              <a:gd name="connsiteX135" fmla="*/ 683808 w 1504957"/>
              <a:gd name="connsiteY135" fmla="*/ 1163580 h 1438459"/>
              <a:gd name="connsiteX136" fmla="*/ 683808 w 1504957"/>
              <a:gd name="connsiteY136" fmla="*/ 1163580 h 1438459"/>
              <a:gd name="connsiteX137" fmla="*/ 679900 w 1504957"/>
              <a:gd name="connsiteY137" fmla="*/ 1176207 h 1438459"/>
              <a:gd name="connsiteX138" fmla="*/ 679900 w 1504957"/>
              <a:gd name="connsiteY138" fmla="*/ 1176207 h 1438459"/>
              <a:gd name="connsiteX139" fmla="*/ 661203 w 1504957"/>
              <a:gd name="connsiteY139" fmla="*/ 1186088 h 1438459"/>
              <a:gd name="connsiteX140" fmla="*/ 661203 w 1504957"/>
              <a:gd name="connsiteY140" fmla="*/ 1186088 h 1438459"/>
              <a:gd name="connsiteX141" fmla="*/ 648511 w 1504957"/>
              <a:gd name="connsiteY141" fmla="*/ 1182181 h 1438459"/>
              <a:gd name="connsiteX142" fmla="*/ 569038 w 1504957"/>
              <a:gd name="connsiteY142" fmla="*/ 1124182 h 1438459"/>
              <a:gd name="connsiteX143" fmla="*/ 560351 w 1504957"/>
              <a:gd name="connsiteY143" fmla="*/ 1106389 h 1438459"/>
              <a:gd name="connsiteX144" fmla="*/ 560351 w 1504957"/>
              <a:gd name="connsiteY144" fmla="*/ 1106389 h 1438459"/>
              <a:gd name="connsiteX145" fmla="*/ 565163 w 1504957"/>
              <a:gd name="connsiteY145" fmla="*/ 1092438 h 1438459"/>
              <a:gd name="connsiteX146" fmla="*/ 565163 w 1504957"/>
              <a:gd name="connsiteY146" fmla="*/ 1092438 h 1438459"/>
              <a:gd name="connsiteX147" fmla="*/ 596875 w 1504957"/>
              <a:gd name="connsiteY147" fmla="*/ 1088563 h 1438459"/>
              <a:gd name="connsiteX148" fmla="*/ 596875 w 1504957"/>
              <a:gd name="connsiteY148" fmla="*/ 1088563 h 1438459"/>
              <a:gd name="connsiteX149" fmla="*/ 605561 w 1504957"/>
              <a:gd name="connsiteY149" fmla="*/ 1106324 h 1438459"/>
              <a:gd name="connsiteX150" fmla="*/ 605561 w 1504957"/>
              <a:gd name="connsiteY150" fmla="*/ 1106324 h 1438459"/>
              <a:gd name="connsiteX151" fmla="*/ 600782 w 1504957"/>
              <a:gd name="connsiteY151" fmla="*/ 1120275 h 1438459"/>
              <a:gd name="connsiteX152" fmla="*/ 600782 w 1504957"/>
              <a:gd name="connsiteY152" fmla="*/ 1120275 h 1438459"/>
              <a:gd name="connsiteX153" fmla="*/ 582956 w 1504957"/>
              <a:gd name="connsiteY153" fmla="*/ 1128962 h 1438459"/>
              <a:gd name="connsiteX154" fmla="*/ 582956 w 1504957"/>
              <a:gd name="connsiteY154" fmla="*/ 1128962 h 1438459"/>
              <a:gd name="connsiteX155" fmla="*/ 569038 w 1504957"/>
              <a:gd name="connsiteY155" fmla="*/ 1124182 h 1438459"/>
              <a:gd name="connsiteX156" fmla="*/ 493601 w 1504957"/>
              <a:gd name="connsiteY156" fmla="*/ 1061049 h 1438459"/>
              <a:gd name="connsiteX157" fmla="*/ 486045 w 1504957"/>
              <a:gd name="connsiteY157" fmla="*/ 1044127 h 1438459"/>
              <a:gd name="connsiteX158" fmla="*/ 486045 w 1504957"/>
              <a:gd name="connsiteY158" fmla="*/ 1044127 h 1438459"/>
              <a:gd name="connsiteX159" fmla="*/ 491825 w 1504957"/>
              <a:gd name="connsiteY159" fmla="*/ 1029144 h 1438459"/>
              <a:gd name="connsiteX160" fmla="*/ 491825 w 1504957"/>
              <a:gd name="connsiteY160" fmla="*/ 1029144 h 1438459"/>
              <a:gd name="connsiteX161" fmla="*/ 523730 w 1504957"/>
              <a:gd name="connsiteY161" fmla="*/ 1027367 h 1438459"/>
              <a:gd name="connsiteX162" fmla="*/ 523730 w 1504957"/>
              <a:gd name="connsiteY162" fmla="*/ 1027367 h 1438459"/>
              <a:gd name="connsiteX163" fmla="*/ 531287 w 1504957"/>
              <a:gd name="connsiteY163" fmla="*/ 1044321 h 1438459"/>
              <a:gd name="connsiteX164" fmla="*/ 531287 w 1504957"/>
              <a:gd name="connsiteY164" fmla="*/ 1044321 h 1438459"/>
              <a:gd name="connsiteX165" fmla="*/ 525507 w 1504957"/>
              <a:gd name="connsiteY165" fmla="*/ 1059273 h 1438459"/>
              <a:gd name="connsiteX166" fmla="*/ 525507 w 1504957"/>
              <a:gd name="connsiteY166" fmla="*/ 1059273 h 1438459"/>
              <a:gd name="connsiteX167" fmla="*/ 508650 w 1504957"/>
              <a:gd name="connsiteY167" fmla="*/ 1066830 h 1438459"/>
              <a:gd name="connsiteX168" fmla="*/ 508650 w 1504957"/>
              <a:gd name="connsiteY168" fmla="*/ 1066830 h 1438459"/>
              <a:gd name="connsiteX169" fmla="*/ 493601 w 1504957"/>
              <a:gd name="connsiteY169" fmla="*/ 1061049 h 1438459"/>
              <a:gd name="connsiteX170" fmla="*/ 422491 w 1504957"/>
              <a:gd name="connsiteY170" fmla="*/ 993137 h 1438459"/>
              <a:gd name="connsiteX171" fmla="*/ 416033 w 1504957"/>
              <a:gd name="connsiteY171" fmla="*/ 977345 h 1438459"/>
              <a:gd name="connsiteX172" fmla="*/ 416033 w 1504957"/>
              <a:gd name="connsiteY172" fmla="*/ 977345 h 1438459"/>
              <a:gd name="connsiteX173" fmla="*/ 422814 w 1504957"/>
              <a:gd name="connsiteY173" fmla="*/ 961166 h 1438459"/>
              <a:gd name="connsiteX174" fmla="*/ 422814 w 1504957"/>
              <a:gd name="connsiteY174" fmla="*/ 961166 h 1438459"/>
              <a:gd name="connsiteX175" fmla="*/ 454785 w 1504957"/>
              <a:gd name="connsiteY175" fmla="*/ 961489 h 1438459"/>
              <a:gd name="connsiteX176" fmla="*/ 454785 w 1504957"/>
              <a:gd name="connsiteY176" fmla="*/ 961489 h 1438459"/>
              <a:gd name="connsiteX177" fmla="*/ 461243 w 1504957"/>
              <a:gd name="connsiteY177" fmla="*/ 977281 h 1438459"/>
              <a:gd name="connsiteX178" fmla="*/ 461243 w 1504957"/>
              <a:gd name="connsiteY178" fmla="*/ 977281 h 1438459"/>
              <a:gd name="connsiteX179" fmla="*/ 454462 w 1504957"/>
              <a:gd name="connsiteY179" fmla="*/ 993459 h 1438459"/>
              <a:gd name="connsiteX180" fmla="*/ 454462 w 1504957"/>
              <a:gd name="connsiteY180" fmla="*/ 993459 h 1438459"/>
              <a:gd name="connsiteX181" fmla="*/ 438638 w 1504957"/>
              <a:gd name="connsiteY181" fmla="*/ 999918 h 1438459"/>
              <a:gd name="connsiteX182" fmla="*/ 438638 w 1504957"/>
              <a:gd name="connsiteY182" fmla="*/ 999918 h 1438459"/>
              <a:gd name="connsiteX183" fmla="*/ 422491 w 1504957"/>
              <a:gd name="connsiteY183" fmla="*/ 993137 h 1438459"/>
              <a:gd name="connsiteX184" fmla="*/ 356032 w 1504957"/>
              <a:gd name="connsiteY184" fmla="*/ 920671 h 1438459"/>
              <a:gd name="connsiteX185" fmla="*/ 350575 w 1504957"/>
              <a:gd name="connsiteY185" fmla="*/ 905880 h 1438459"/>
              <a:gd name="connsiteX186" fmla="*/ 350575 w 1504957"/>
              <a:gd name="connsiteY186" fmla="*/ 905880 h 1438459"/>
              <a:gd name="connsiteX187" fmla="*/ 358454 w 1504957"/>
              <a:gd name="connsiteY187" fmla="*/ 888797 h 1438459"/>
              <a:gd name="connsiteX188" fmla="*/ 358454 w 1504957"/>
              <a:gd name="connsiteY188" fmla="*/ 888797 h 1438459"/>
              <a:gd name="connsiteX189" fmla="*/ 390328 w 1504957"/>
              <a:gd name="connsiteY189" fmla="*/ 891219 h 1438459"/>
              <a:gd name="connsiteX190" fmla="*/ 390328 w 1504957"/>
              <a:gd name="connsiteY190" fmla="*/ 891219 h 1438459"/>
              <a:gd name="connsiteX191" fmla="*/ 395785 w 1504957"/>
              <a:gd name="connsiteY191" fmla="*/ 906042 h 1438459"/>
              <a:gd name="connsiteX192" fmla="*/ 395785 w 1504957"/>
              <a:gd name="connsiteY192" fmla="*/ 906042 h 1438459"/>
              <a:gd name="connsiteX193" fmla="*/ 387906 w 1504957"/>
              <a:gd name="connsiteY193" fmla="*/ 923125 h 1438459"/>
              <a:gd name="connsiteX194" fmla="*/ 387906 w 1504957"/>
              <a:gd name="connsiteY194" fmla="*/ 923125 h 1438459"/>
              <a:gd name="connsiteX195" fmla="*/ 373180 w 1504957"/>
              <a:gd name="connsiteY195" fmla="*/ 928550 h 1438459"/>
              <a:gd name="connsiteX196" fmla="*/ 373180 w 1504957"/>
              <a:gd name="connsiteY196" fmla="*/ 928550 h 1438459"/>
              <a:gd name="connsiteX197" fmla="*/ 356032 w 1504957"/>
              <a:gd name="connsiteY197" fmla="*/ 920671 h 1438459"/>
              <a:gd name="connsiteX198" fmla="*/ 294481 w 1504957"/>
              <a:gd name="connsiteY198" fmla="*/ 844039 h 1438459"/>
              <a:gd name="connsiteX199" fmla="*/ 289960 w 1504957"/>
              <a:gd name="connsiteY199" fmla="*/ 830508 h 1438459"/>
              <a:gd name="connsiteX200" fmla="*/ 289960 w 1504957"/>
              <a:gd name="connsiteY200" fmla="*/ 830508 h 1438459"/>
              <a:gd name="connsiteX201" fmla="*/ 299002 w 1504957"/>
              <a:gd name="connsiteY201" fmla="*/ 812392 h 1438459"/>
              <a:gd name="connsiteX202" fmla="*/ 299002 w 1504957"/>
              <a:gd name="connsiteY202" fmla="*/ 812392 h 1438459"/>
              <a:gd name="connsiteX203" fmla="*/ 330650 w 1504957"/>
              <a:gd name="connsiteY203" fmla="*/ 816913 h 1438459"/>
              <a:gd name="connsiteX204" fmla="*/ 330650 w 1504957"/>
              <a:gd name="connsiteY204" fmla="*/ 816913 h 1438459"/>
              <a:gd name="connsiteX205" fmla="*/ 335171 w 1504957"/>
              <a:gd name="connsiteY205" fmla="*/ 830411 h 1438459"/>
              <a:gd name="connsiteX206" fmla="*/ 335171 w 1504957"/>
              <a:gd name="connsiteY206" fmla="*/ 830411 h 1438459"/>
              <a:gd name="connsiteX207" fmla="*/ 326129 w 1504957"/>
              <a:gd name="connsiteY207" fmla="*/ 848560 h 1438459"/>
              <a:gd name="connsiteX208" fmla="*/ 326129 w 1504957"/>
              <a:gd name="connsiteY208" fmla="*/ 848560 h 1438459"/>
              <a:gd name="connsiteX209" fmla="*/ 312598 w 1504957"/>
              <a:gd name="connsiteY209" fmla="*/ 853081 h 1438459"/>
              <a:gd name="connsiteX210" fmla="*/ 312598 w 1504957"/>
              <a:gd name="connsiteY210" fmla="*/ 853081 h 1438459"/>
              <a:gd name="connsiteX211" fmla="*/ 294481 w 1504957"/>
              <a:gd name="connsiteY211" fmla="*/ 844039 h 1438459"/>
              <a:gd name="connsiteX212" fmla="*/ 238130 w 1504957"/>
              <a:gd name="connsiteY212" fmla="*/ 763500 h 1438459"/>
              <a:gd name="connsiteX213" fmla="*/ 234481 w 1504957"/>
              <a:gd name="connsiteY213" fmla="*/ 751067 h 1438459"/>
              <a:gd name="connsiteX214" fmla="*/ 234481 w 1504957"/>
              <a:gd name="connsiteY214" fmla="*/ 751067 h 1438459"/>
              <a:gd name="connsiteX215" fmla="*/ 244750 w 1504957"/>
              <a:gd name="connsiteY215" fmla="*/ 732208 h 1438459"/>
              <a:gd name="connsiteX216" fmla="*/ 244750 w 1504957"/>
              <a:gd name="connsiteY216" fmla="*/ 732208 h 1438459"/>
              <a:gd name="connsiteX217" fmla="*/ 276010 w 1504957"/>
              <a:gd name="connsiteY217" fmla="*/ 738828 h 1438459"/>
              <a:gd name="connsiteX218" fmla="*/ 276010 w 1504957"/>
              <a:gd name="connsiteY218" fmla="*/ 738828 h 1438459"/>
              <a:gd name="connsiteX219" fmla="*/ 279691 w 1504957"/>
              <a:gd name="connsiteY219" fmla="*/ 751229 h 1438459"/>
              <a:gd name="connsiteX220" fmla="*/ 279691 w 1504957"/>
              <a:gd name="connsiteY220" fmla="*/ 751229 h 1438459"/>
              <a:gd name="connsiteX221" fmla="*/ 269422 w 1504957"/>
              <a:gd name="connsiteY221" fmla="*/ 770088 h 1438459"/>
              <a:gd name="connsiteX222" fmla="*/ 269422 w 1504957"/>
              <a:gd name="connsiteY222" fmla="*/ 770088 h 1438459"/>
              <a:gd name="connsiteX223" fmla="*/ 257086 w 1504957"/>
              <a:gd name="connsiteY223" fmla="*/ 773769 h 1438459"/>
              <a:gd name="connsiteX224" fmla="*/ 257086 w 1504957"/>
              <a:gd name="connsiteY224" fmla="*/ 773769 h 1438459"/>
              <a:gd name="connsiteX225" fmla="*/ 238130 w 1504957"/>
              <a:gd name="connsiteY225" fmla="*/ 763500 h 1438459"/>
              <a:gd name="connsiteX226" fmla="*/ 187268 w 1504957"/>
              <a:gd name="connsiteY226" fmla="*/ 679441 h 1438459"/>
              <a:gd name="connsiteX227" fmla="*/ 187268 w 1504957"/>
              <a:gd name="connsiteY227" fmla="*/ 679441 h 1438459"/>
              <a:gd name="connsiteX228" fmla="*/ 187268 w 1504957"/>
              <a:gd name="connsiteY228" fmla="*/ 679441 h 1438459"/>
              <a:gd name="connsiteX229" fmla="*/ 184362 w 1504957"/>
              <a:gd name="connsiteY229" fmla="*/ 668429 h 1438459"/>
              <a:gd name="connsiteX230" fmla="*/ 184362 w 1504957"/>
              <a:gd name="connsiteY230" fmla="*/ 668429 h 1438459"/>
              <a:gd name="connsiteX231" fmla="*/ 195923 w 1504957"/>
              <a:gd name="connsiteY231" fmla="*/ 648665 h 1438459"/>
              <a:gd name="connsiteX232" fmla="*/ 195923 w 1504957"/>
              <a:gd name="connsiteY232" fmla="*/ 648665 h 1438459"/>
              <a:gd name="connsiteX233" fmla="*/ 226698 w 1504957"/>
              <a:gd name="connsiteY233" fmla="*/ 657320 h 1438459"/>
              <a:gd name="connsiteX234" fmla="*/ 226698 w 1504957"/>
              <a:gd name="connsiteY234" fmla="*/ 657320 h 1438459"/>
              <a:gd name="connsiteX235" fmla="*/ 229572 w 1504957"/>
              <a:gd name="connsiteY235" fmla="*/ 668332 h 1438459"/>
              <a:gd name="connsiteX236" fmla="*/ 229572 w 1504957"/>
              <a:gd name="connsiteY236" fmla="*/ 668332 h 1438459"/>
              <a:gd name="connsiteX237" fmla="*/ 218043 w 1504957"/>
              <a:gd name="connsiteY237" fmla="*/ 688095 h 1438459"/>
              <a:gd name="connsiteX238" fmla="*/ 218043 w 1504957"/>
              <a:gd name="connsiteY238" fmla="*/ 688095 h 1438459"/>
              <a:gd name="connsiteX239" fmla="*/ 206999 w 1504957"/>
              <a:gd name="connsiteY239" fmla="*/ 691002 h 1438459"/>
              <a:gd name="connsiteX240" fmla="*/ 206999 w 1504957"/>
              <a:gd name="connsiteY240" fmla="*/ 691002 h 1438459"/>
              <a:gd name="connsiteX241" fmla="*/ 187268 w 1504957"/>
              <a:gd name="connsiteY241" fmla="*/ 679441 h 1438459"/>
              <a:gd name="connsiteX242" fmla="*/ 142058 w 1504957"/>
              <a:gd name="connsiteY242" fmla="*/ 592217 h 1438459"/>
              <a:gd name="connsiteX243" fmla="*/ 139862 w 1504957"/>
              <a:gd name="connsiteY243" fmla="*/ 582400 h 1438459"/>
              <a:gd name="connsiteX244" fmla="*/ 139862 w 1504957"/>
              <a:gd name="connsiteY244" fmla="*/ 582400 h 1438459"/>
              <a:gd name="connsiteX245" fmla="*/ 152747 w 1504957"/>
              <a:gd name="connsiteY245" fmla="*/ 562088 h 1438459"/>
              <a:gd name="connsiteX246" fmla="*/ 152747 w 1504957"/>
              <a:gd name="connsiteY246" fmla="*/ 562088 h 1438459"/>
              <a:gd name="connsiteX247" fmla="*/ 182876 w 1504957"/>
              <a:gd name="connsiteY247" fmla="*/ 572744 h 1438459"/>
              <a:gd name="connsiteX248" fmla="*/ 182876 w 1504957"/>
              <a:gd name="connsiteY248" fmla="*/ 572744 h 1438459"/>
              <a:gd name="connsiteX249" fmla="*/ 185104 w 1504957"/>
              <a:gd name="connsiteY249" fmla="*/ 582561 h 1438459"/>
              <a:gd name="connsiteX250" fmla="*/ 185104 w 1504957"/>
              <a:gd name="connsiteY250" fmla="*/ 582561 h 1438459"/>
              <a:gd name="connsiteX251" fmla="*/ 172187 w 1504957"/>
              <a:gd name="connsiteY251" fmla="*/ 602906 h 1438459"/>
              <a:gd name="connsiteX252" fmla="*/ 172187 w 1504957"/>
              <a:gd name="connsiteY252" fmla="*/ 602906 h 1438459"/>
              <a:gd name="connsiteX253" fmla="*/ 162499 w 1504957"/>
              <a:gd name="connsiteY253" fmla="*/ 605102 h 1438459"/>
              <a:gd name="connsiteX254" fmla="*/ 162499 w 1504957"/>
              <a:gd name="connsiteY254" fmla="*/ 605102 h 1438459"/>
              <a:gd name="connsiteX255" fmla="*/ 142058 w 1504957"/>
              <a:gd name="connsiteY255" fmla="*/ 592217 h 1438459"/>
              <a:gd name="connsiteX256" fmla="*/ 102789 w 1504957"/>
              <a:gd name="connsiteY256" fmla="*/ 502184 h 1438459"/>
              <a:gd name="connsiteX257" fmla="*/ 101175 w 1504957"/>
              <a:gd name="connsiteY257" fmla="*/ 493917 h 1438459"/>
              <a:gd name="connsiteX258" fmla="*/ 101175 w 1504957"/>
              <a:gd name="connsiteY258" fmla="*/ 493917 h 1438459"/>
              <a:gd name="connsiteX259" fmla="*/ 115448 w 1504957"/>
              <a:gd name="connsiteY259" fmla="*/ 472829 h 1438459"/>
              <a:gd name="connsiteX260" fmla="*/ 115448 w 1504957"/>
              <a:gd name="connsiteY260" fmla="*/ 472829 h 1438459"/>
              <a:gd name="connsiteX261" fmla="*/ 144803 w 1504957"/>
              <a:gd name="connsiteY261" fmla="*/ 485488 h 1438459"/>
              <a:gd name="connsiteX262" fmla="*/ 144803 w 1504957"/>
              <a:gd name="connsiteY262" fmla="*/ 485488 h 1438459"/>
              <a:gd name="connsiteX263" fmla="*/ 146417 w 1504957"/>
              <a:gd name="connsiteY263" fmla="*/ 493787 h 1438459"/>
              <a:gd name="connsiteX264" fmla="*/ 146417 w 1504957"/>
              <a:gd name="connsiteY264" fmla="*/ 493787 h 1438459"/>
              <a:gd name="connsiteX265" fmla="*/ 132144 w 1504957"/>
              <a:gd name="connsiteY265" fmla="*/ 514843 h 1438459"/>
              <a:gd name="connsiteX266" fmla="*/ 132144 w 1504957"/>
              <a:gd name="connsiteY266" fmla="*/ 514843 h 1438459"/>
              <a:gd name="connsiteX267" fmla="*/ 123812 w 1504957"/>
              <a:gd name="connsiteY267" fmla="*/ 516457 h 1438459"/>
              <a:gd name="connsiteX268" fmla="*/ 123812 w 1504957"/>
              <a:gd name="connsiteY268" fmla="*/ 516457 h 1438459"/>
              <a:gd name="connsiteX269" fmla="*/ 102789 w 1504957"/>
              <a:gd name="connsiteY269" fmla="*/ 502184 h 1438459"/>
              <a:gd name="connsiteX270" fmla="*/ 69560 w 1504957"/>
              <a:gd name="connsiteY270" fmla="*/ 409631 h 1438459"/>
              <a:gd name="connsiteX271" fmla="*/ 68462 w 1504957"/>
              <a:gd name="connsiteY271" fmla="*/ 402656 h 1438459"/>
              <a:gd name="connsiteX272" fmla="*/ 68462 w 1504957"/>
              <a:gd name="connsiteY272" fmla="*/ 402656 h 1438459"/>
              <a:gd name="connsiteX273" fmla="*/ 84156 w 1504957"/>
              <a:gd name="connsiteY273" fmla="*/ 381181 h 1438459"/>
              <a:gd name="connsiteX274" fmla="*/ 84156 w 1504957"/>
              <a:gd name="connsiteY274" fmla="*/ 381181 h 1438459"/>
              <a:gd name="connsiteX275" fmla="*/ 112574 w 1504957"/>
              <a:gd name="connsiteY275" fmla="*/ 395778 h 1438459"/>
              <a:gd name="connsiteX276" fmla="*/ 112574 w 1504957"/>
              <a:gd name="connsiteY276" fmla="*/ 395778 h 1438459"/>
              <a:gd name="connsiteX277" fmla="*/ 113672 w 1504957"/>
              <a:gd name="connsiteY277" fmla="*/ 402785 h 1438459"/>
              <a:gd name="connsiteX278" fmla="*/ 113672 w 1504957"/>
              <a:gd name="connsiteY278" fmla="*/ 402785 h 1438459"/>
              <a:gd name="connsiteX279" fmla="*/ 97978 w 1504957"/>
              <a:gd name="connsiteY279" fmla="*/ 424228 h 1438459"/>
              <a:gd name="connsiteX280" fmla="*/ 97978 w 1504957"/>
              <a:gd name="connsiteY280" fmla="*/ 424228 h 1438459"/>
              <a:gd name="connsiteX281" fmla="*/ 91067 w 1504957"/>
              <a:gd name="connsiteY281" fmla="*/ 425326 h 1438459"/>
              <a:gd name="connsiteX282" fmla="*/ 91067 w 1504957"/>
              <a:gd name="connsiteY282" fmla="*/ 425326 h 1438459"/>
              <a:gd name="connsiteX283" fmla="*/ 69560 w 1504957"/>
              <a:gd name="connsiteY283" fmla="*/ 409631 h 1438459"/>
              <a:gd name="connsiteX284" fmla="*/ 42562 w 1504957"/>
              <a:gd name="connsiteY284" fmla="*/ 315077 h 1438459"/>
              <a:gd name="connsiteX285" fmla="*/ 42562 w 1504957"/>
              <a:gd name="connsiteY285" fmla="*/ 315077 h 1438459"/>
              <a:gd name="connsiteX286" fmla="*/ 42562 w 1504957"/>
              <a:gd name="connsiteY286" fmla="*/ 315077 h 1438459"/>
              <a:gd name="connsiteX287" fmla="*/ 41884 w 1504957"/>
              <a:gd name="connsiteY287" fmla="*/ 309716 h 1438459"/>
              <a:gd name="connsiteX288" fmla="*/ 41884 w 1504957"/>
              <a:gd name="connsiteY288" fmla="*/ 309716 h 1438459"/>
              <a:gd name="connsiteX289" fmla="*/ 59032 w 1504957"/>
              <a:gd name="connsiteY289" fmla="*/ 287660 h 1438459"/>
              <a:gd name="connsiteX290" fmla="*/ 59032 w 1504957"/>
              <a:gd name="connsiteY290" fmla="*/ 287660 h 1438459"/>
              <a:gd name="connsiteX291" fmla="*/ 86417 w 1504957"/>
              <a:gd name="connsiteY291" fmla="*/ 304130 h 1438459"/>
              <a:gd name="connsiteX292" fmla="*/ 86417 w 1504957"/>
              <a:gd name="connsiteY292" fmla="*/ 304130 h 1438459"/>
              <a:gd name="connsiteX293" fmla="*/ 87095 w 1504957"/>
              <a:gd name="connsiteY293" fmla="*/ 309490 h 1438459"/>
              <a:gd name="connsiteX294" fmla="*/ 87095 w 1504957"/>
              <a:gd name="connsiteY294" fmla="*/ 309490 h 1438459"/>
              <a:gd name="connsiteX295" fmla="*/ 69979 w 1504957"/>
              <a:gd name="connsiteY295" fmla="*/ 331547 h 1438459"/>
              <a:gd name="connsiteX296" fmla="*/ 69979 w 1504957"/>
              <a:gd name="connsiteY296" fmla="*/ 331547 h 1438459"/>
              <a:gd name="connsiteX297" fmla="*/ 64490 w 1504957"/>
              <a:gd name="connsiteY297" fmla="*/ 332225 h 1438459"/>
              <a:gd name="connsiteX298" fmla="*/ 64490 w 1504957"/>
              <a:gd name="connsiteY298" fmla="*/ 332225 h 1438459"/>
              <a:gd name="connsiteX299" fmla="*/ 42562 w 1504957"/>
              <a:gd name="connsiteY299" fmla="*/ 315077 h 1438459"/>
              <a:gd name="connsiteX300" fmla="*/ 21959 w 1504957"/>
              <a:gd name="connsiteY300" fmla="*/ 218940 h 1438459"/>
              <a:gd name="connsiteX301" fmla="*/ 21927 w 1504957"/>
              <a:gd name="connsiteY301" fmla="*/ 218940 h 1438459"/>
              <a:gd name="connsiteX302" fmla="*/ 21927 w 1504957"/>
              <a:gd name="connsiteY302" fmla="*/ 218940 h 1438459"/>
              <a:gd name="connsiteX303" fmla="*/ 21572 w 1504957"/>
              <a:gd name="connsiteY303" fmla="*/ 214936 h 1438459"/>
              <a:gd name="connsiteX304" fmla="*/ 21572 w 1504957"/>
              <a:gd name="connsiteY304" fmla="*/ 214936 h 1438459"/>
              <a:gd name="connsiteX305" fmla="*/ 40205 w 1504957"/>
              <a:gd name="connsiteY305" fmla="*/ 192686 h 1438459"/>
              <a:gd name="connsiteX306" fmla="*/ 40205 w 1504957"/>
              <a:gd name="connsiteY306" fmla="*/ 192686 h 1438459"/>
              <a:gd name="connsiteX307" fmla="*/ 66427 w 1504957"/>
              <a:gd name="connsiteY307" fmla="*/ 210932 h 1438459"/>
              <a:gd name="connsiteX308" fmla="*/ 66427 w 1504957"/>
              <a:gd name="connsiteY308" fmla="*/ 210932 h 1438459"/>
              <a:gd name="connsiteX309" fmla="*/ 66782 w 1504957"/>
              <a:gd name="connsiteY309" fmla="*/ 214936 h 1438459"/>
              <a:gd name="connsiteX310" fmla="*/ 66782 w 1504957"/>
              <a:gd name="connsiteY310" fmla="*/ 214936 h 1438459"/>
              <a:gd name="connsiteX311" fmla="*/ 48182 w 1504957"/>
              <a:gd name="connsiteY311" fmla="*/ 237186 h 1438459"/>
              <a:gd name="connsiteX312" fmla="*/ 48182 w 1504957"/>
              <a:gd name="connsiteY312" fmla="*/ 237186 h 1438459"/>
              <a:gd name="connsiteX313" fmla="*/ 44177 w 1504957"/>
              <a:gd name="connsiteY313" fmla="*/ 237541 h 1438459"/>
              <a:gd name="connsiteX314" fmla="*/ 44177 w 1504957"/>
              <a:gd name="connsiteY314" fmla="*/ 237541 h 1438459"/>
              <a:gd name="connsiteX315" fmla="*/ 21959 w 1504957"/>
              <a:gd name="connsiteY315" fmla="*/ 218940 h 1438459"/>
              <a:gd name="connsiteX316" fmla="*/ 7750 w 1504957"/>
              <a:gd name="connsiteY316" fmla="*/ 121641 h 1438459"/>
              <a:gd name="connsiteX317" fmla="*/ 7750 w 1504957"/>
              <a:gd name="connsiteY317" fmla="*/ 121641 h 1438459"/>
              <a:gd name="connsiteX318" fmla="*/ 7750 w 1504957"/>
              <a:gd name="connsiteY318" fmla="*/ 121641 h 1438459"/>
              <a:gd name="connsiteX319" fmla="*/ 7621 w 1504957"/>
              <a:gd name="connsiteY319" fmla="*/ 119058 h 1438459"/>
              <a:gd name="connsiteX320" fmla="*/ 7621 w 1504957"/>
              <a:gd name="connsiteY320" fmla="*/ 119058 h 1438459"/>
              <a:gd name="connsiteX321" fmla="*/ 27708 w 1504957"/>
              <a:gd name="connsiteY321" fmla="*/ 96646 h 1438459"/>
              <a:gd name="connsiteX322" fmla="*/ 27708 w 1504957"/>
              <a:gd name="connsiteY322" fmla="*/ 96646 h 1438459"/>
              <a:gd name="connsiteX323" fmla="*/ 52702 w 1504957"/>
              <a:gd name="connsiteY323" fmla="*/ 116603 h 1438459"/>
              <a:gd name="connsiteX324" fmla="*/ 52702 w 1504957"/>
              <a:gd name="connsiteY324" fmla="*/ 116603 h 1438459"/>
              <a:gd name="connsiteX325" fmla="*/ 52832 w 1504957"/>
              <a:gd name="connsiteY325" fmla="*/ 119187 h 1438459"/>
              <a:gd name="connsiteX326" fmla="*/ 52832 w 1504957"/>
              <a:gd name="connsiteY326" fmla="*/ 119187 h 1438459"/>
              <a:gd name="connsiteX327" fmla="*/ 32745 w 1504957"/>
              <a:gd name="connsiteY327" fmla="*/ 141598 h 1438459"/>
              <a:gd name="connsiteX328" fmla="*/ 32745 w 1504957"/>
              <a:gd name="connsiteY328" fmla="*/ 141598 h 1438459"/>
              <a:gd name="connsiteX329" fmla="*/ 30194 w 1504957"/>
              <a:gd name="connsiteY329" fmla="*/ 141727 h 1438459"/>
              <a:gd name="connsiteX330" fmla="*/ 30194 w 1504957"/>
              <a:gd name="connsiteY330" fmla="*/ 141727 h 1438459"/>
              <a:gd name="connsiteX331" fmla="*/ 7750 w 1504957"/>
              <a:gd name="connsiteY331" fmla="*/ 121641 h 1438459"/>
              <a:gd name="connsiteX332" fmla="*/ 32 w 1504957"/>
              <a:gd name="connsiteY332" fmla="*/ 23631 h 1438459"/>
              <a:gd name="connsiteX333" fmla="*/ 0 w 1504957"/>
              <a:gd name="connsiteY333" fmla="*/ 22469 h 1438459"/>
              <a:gd name="connsiteX334" fmla="*/ 0 w 1504957"/>
              <a:gd name="connsiteY334" fmla="*/ 22469 h 1438459"/>
              <a:gd name="connsiteX335" fmla="*/ 21572 w 1504957"/>
              <a:gd name="connsiteY335" fmla="*/ 25 h 1438459"/>
              <a:gd name="connsiteX336" fmla="*/ 21572 w 1504957"/>
              <a:gd name="connsiteY336" fmla="*/ 25 h 1438459"/>
              <a:gd name="connsiteX337" fmla="*/ 45210 w 1504957"/>
              <a:gd name="connsiteY337" fmla="*/ 21565 h 1438459"/>
              <a:gd name="connsiteX338" fmla="*/ 45210 w 1504957"/>
              <a:gd name="connsiteY338" fmla="*/ 21565 h 1438459"/>
              <a:gd name="connsiteX339" fmla="*/ 45210 w 1504957"/>
              <a:gd name="connsiteY339" fmla="*/ 22727 h 1438459"/>
              <a:gd name="connsiteX340" fmla="*/ 45210 w 1504957"/>
              <a:gd name="connsiteY340" fmla="*/ 22727 h 1438459"/>
              <a:gd name="connsiteX341" fmla="*/ 23639 w 1504957"/>
              <a:gd name="connsiteY341" fmla="*/ 45203 h 1438459"/>
              <a:gd name="connsiteX342" fmla="*/ 23639 w 1504957"/>
              <a:gd name="connsiteY342" fmla="*/ 45203 h 1438459"/>
              <a:gd name="connsiteX343" fmla="*/ 22605 w 1504957"/>
              <a:gd name="connsiteY343" fmla="*/ 45203 h 1438459"/>
              <a:gd name="connsiteX344" fmla="*/ 22605 w 1504957"/>
              <a:gd name="connsiteY344" fmla="*/ 45203 h 1438459"/>
              <a:gd name="connsiteX345" fmla="*/ 32 w 1504957"/>
              <a:gd name="connsiteY345" fmla="*/ 23631 h 143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1504957" h="1438459">
                <a:moveTo>
                  <a:pt x="1459748" y="1415854"/>
                </a:moveTo>
                <a:cubicBezTo>
                  <a:pt x="1459748" y="1403357"/>
                  <a:pt x="1469855" y="1393249"/>
                  <a:pt x="1482353" y="1393249"/>
                </a:cubicBezTo>
                <a:lnTo>
                  <a:pt x="1482353" y="1393249"/>
                </a:lnTo>
                <a:cubicBezTo>
                  <a:pt x="1494818" y="1393249"/>
                  <a:pt x="1504958" y="1403357"/>
                  <a:pt x="1504958" y="1415854"/>
                </a:cubicBezTo>
                <a:lnTo>
                  <a:pt x="1504958" y="1415854"/>
                </a:lnTo>
                <a:cubicBezTo>
                  <a:pt x="1504958" y="1428319"/>
                  <a:pt x="1494818" y="1438459"/>
                  <a:pt x="1482353" y="1438459"/>
                </a:cubicBezTo>
                <a:lnTo>
                  <a:pt x="1482353" y="1438459"/>
                </a:lnTo>
                <a:lnTo>
                  <a:pt x="1482353" y="1438459"/>
                </a:lnTo>
                <a:lnTo>
                  <a:pt x="1482353" y="1438459"/>
                </a:lnTo>
                <a:cubicBezTo>
                  <a:pt x="1469855" y="1438459"/>
                  <a:pt x="1459748" y="1428319"/>
                  <a:pt x="1459748" y="1415854"/>
                </a:cubicBezTo>
                <a:close/>
                <a:moveTo>
                  <a:pt x="1384117" y="1435262"/>
                </a:moveTo>
                <a:cubicBezTo>
                  <a:pt x="1372136" y="1434455"/>
                  <a:pt x="1362965" y="1424509"/>
                  <a:pt x="1362965" y="1412657"/>
                </a:cubicBezTo>
                <a:lnTo>
                  <a:pt x="1362965" y="1412657"/>
                </a:lnTo>
                <a:cubicBezTo>
                  <a:pt x="1362965" y="1412173"/>
                  <a:pt x="1362997" y="1411721"/>
                  <a:pt x="1363030" y="1411204"/>
                </a:cubicBezTo>
                <a:lnTo>
                  <a:pt x="1363030" y="1411204"/>
                </a:lnTo>
                <a:cubicBezTo>
                  <a:pt x="1363837" y="1398771"/>
                  <a:pt x="1374591" y="1389309"/>
                  <a:pt x="1387056" y="1390149"/>
                </a:cubicBezTo>
                <a:lnTo>
                  <a:pt x="1387056" y="1390149"/>
                </a:lnTo>
                <a:cubicBezTo>
                  <a:pt x="1399037" y="1390924"/>
                  <a:pt x="1408208" y="1400870"/>
                  <a:pt x="1408176" y="1412722"/>
                </a:cubicBezTo>
                <a:lnTo>
                  <a:pt x="1408176" y="1412722"/>
                </a:lnTo>
                <a:cubicBezTo>
                  <a:pt x="1408176" y="1413206"/>
                  <a:pt x="1408176" y="1413690"/>
                  <a:pt x="1408143" y="1414175"/>
                </a:cubicBezTo>
                <a:lnTo>
                  <a:pt x="1408143" y="1414175"/>
                </a:lnTo>
                <a:cubicBezTo>
                  <a:pt x="1407368" y="1426123"/>
                  <a:pt x="1397422" y="1435295"/>
                  <a:pt x="1385603" y="1435295"/>
                </a:cubicBezTo>
                <a:lnTo>
                  <a:pt x="1385603" y="1435295"/>
                </a:lnTo>
                <a:cubicBezTo>
                  <a:pt x="1385118" y="1435295"/>
                  <a:pt x="1384602" y="1435295"/>
                  <a:pt x="1384117" y="1435262"/>
                </a:cubicBezTo>
                <a:close/>
                <a:moveTo>
                  <a:pt x="1286269" y="1425607"/>
                </a:moveTo>
                <a:lnTo>
                  <a:pt x="1286269" y="1425607"/>
                </a:lnTo>
                <a:lnTo>
                  <a:pt x="1286269" y="1425607"/>
                </a:lnTo>
                <a:cubicBezTo>
                  <a:pt x="1274869" y="1424089"/>
                  <a:pt x="1266570" y="1414336"/>
                  <a:pt x="1266635" y="1403131"/>
                </a:cubicBezTo>
                <a:lnTo>
                  <a:pt x="1266635" y="1403131"/>
                </a:lnTo>
                <a:cubicBezTo>
                  <a:pt x="1266635" y="1402162"/>
                  <a:pt x="1266699" y="1401193"/>
                  <a:pt x="1266828" y="1400224"/>
                </a:cubicBezTo>
                <a:lnTo>
                  <a:pt x="1266828" y="1400224"/>
                </a:lnTo>
                <a:cubicBezTo>
                  <a:pt x="1268443" y="1387856"/>
                  <a:pt x="1279810" y="1379137"/>
                  <a:pt x="1292211" y="1380784"/>
                </a:cubicBezTo>
                <a:lnTo>
                  <a:pt x="1292211" y="1380784"/>
                </a:lnTo>
                <a:cubicBezTo>
                  <a:pt x="1303610" y="1382302"/>
                  <a:pt x="1311878" y="1392054"/>
                  <a:pt x="1311845" y="1403292"/>
                </a:cubicBezTo>
                <a:lnTo>
                  <a:pt x="1311845" y="1403292"/>
                </a:lnTo>
                <a:cubicBezTo>
                  <a:pt x="1311845" y="1404229"/>
                  <a:pt x="1311781" y="1405197"/>
                  <a:pt x="1311651" y="1406166"/>
                </a:cubicBezTo>
                <a:lnTo>
                  <a:pt x="1311651" y="1406166"/>
                </a:lnTo>
                <a:cubicBezTo>
                  <a:pt x="1310134" y="1417533"/>
                  <a:pt x="1300446" y="1425800"/>
                  <a:pt x="1289272" y="1425800"/>
                </a:cubicBezTo>
                <a:lnTo>
                  <a:pt x="1289272" y="1425800"/>
                </a:lnTo>
                <a:cubicBezTo>
                  <a:pt x="1288271" y="1425800"/>
                  <a:pt x="1287270" y="1425736"/>
                  <a:pt x="1286269" y="1425607"/>
                </a:cubicBezTo>
                <a:close/>
                <a:moveTo>
                  <a:pt x="1189292" y="1409492"/>
                </a:moveTo>
                <a:cubicBezTo>
                  <a:pt x="1178571" y="1407361"/>
                  <a:pt x="1171144" y="1397964"/>
                  <a:pt x="1171111" y="1387468"/>
                </a:cubicBezTo>
                <a:lnTo>
                  <a:pt x="1171111" y="1387468"/>
                </a:lnTo>
                <a:cubicBezTo>
                  <a:pt x="1171111" y="1385951"/>
                  <a:pt x="1171241" y="1384433"/>
                  <a:pt x="1171563" y="1382915"/>
                </a:cubicBezTo>
                <a:lnTo>
                  <a:pt x="1171563" y="1382915"/>
                </a:lnTo>
                <a:cubicBezTo>
                  <a:pt x="1173985" y="1370676"/>
                  <a:pt x="1185902" y="1362732"/>
                  <a:pt x="1198141" y="1365186"/>
                </a:cubicBezTo>
                <a:lnTo>
                  <a:pt x="1198173" y="1365186"/>
                </a:lnTo>
                <a:cubicBezTo>
                  <a:pt x="1208862" y="1367317"/>
                  <a:pt x="1216290" y="1376715"/>
                  <a:pt x="1216322" y="1387242"/>
                </a:cubicBezTo>
                <a:lnTo>
                  <a:pt x="1216322" y="1387242"/>
                </a:lnTo>
                <a:cubicBezTo>
                  <a:pt x="1216322" y="1388728"/>
                  <a:pt x="1216193" y="1390246"/>
                  <a:pt x="1215870" y="1391796"/>
                </a:cubicBezTo>
                <a:lnTo>
                  <a:pt x="1215870" y="1391796"/>
                </a:lnTo>
                <a:cubicBezTo>
                  <a:pt x="1213739" y="1402517"/>
                  <a:pt x="1204276" y="1409944"/>
                  <a:pt x="1193749" y="1409944"/>
                </a:cubicBezTo>
                <a:lnTo>
                  <a:pt x="1193749" y="1409944"/>
                </a:lnTo>
                <a:cubicBezTo>
                  <a:pt x="1192264" y="1409944"/>
                  <a:pt x="1190778" y="1409815"/>
                  <a:pt x="1189292" y="1409492"/>
                </a:cubicBezTo>
                <a:close/>
                <a:moveTo>
                  <a:pt x="1093544" y="1386984"/>
                </a:moveTo>
                <a:cubicBezTo>
                  <a:pt x="1083468" y="1384271"/>
                  <a:pt x="1076848" y="1375132"/>
                  <a:pt x="1076848" y="1365186"/>
                </a:cubicBezTo>
                <a:lnTo>
                  <a:pt x="1076848" y="1365186"/>
                </a:lnTo>
                <a:cubicBezTo>
                  <a:pt x="1076848" y="1363216"/>
                  <a:pt x="1077106" y="1361246"/>
                  <a:pt x="1077623" y="1359244"/>
                </a:cubicBezTo>
                <a:lnTo>
                  <a:pt x="1077623" y="1359244"/>
                </a:lnTo>
                <a:cubicBezTo>
                  <a:pt x="1080917" y="1347199"/>
                  <a:pt x="1093317" y="1340094"/>
                  <a:pt x="1105363" y="1343356"/>
                </a:cubicBezTo>
                <a:lnTo>
                  <a:pt x="1105363" y="1343356"/>
                </a:lnTo>
                <a:cubicBezTo>
                  <a:pt x="1115438" y="1346069"/>
                  <a:pt x="1122058" y="1355208"/>
                  <a:pt x="1122058" y="1365154"/>
                </a:cubicBezTo>
                <a:lnTo>
                  <a:pt x="1122058" y="1365154"/>
                </a:lnTo>
                <a:cubicBezTo>
                  <a:pt x="1122058" y="1367124"/>
                  <a:pt x="1121800" y="1369094"/>
                  <a:pt x="1121283" y="1371064"/>
                </a:cubicBezTo>
                <a:lnTo>
                  <a:pt x="1121283" y="1371064"/>
                </a:lnTo>
                <a:cubicBezTo>
                  <a:pt x="1118538" y="1381139"/>
                  <a:pt x="1109431" y="1387791"/>
                  <a:pt x="1099485" y="1387791"/>
                </a:cubicBezTo>
                <a:lnTo>
                  <a:pt x="1099485" y="1387791"/>
                </a:lnTo>
                <a:cubicBezTo>
                  <a:pt x="1097516" y="1387791"/>
                  <a:pt x="1095513" y="1387533"/>
                  <a:pt x="1093544" y="1386984"/>
                </a:cubicBezTo>
                <a:close/>
                <a:moveTo>
                  <a:pt x="999538" y="1358146"/>
                </a:moveTo>
                <a:cubicBezTo>
                  <a:pt x="999538" y="1358146"/>
                  <a:pt x="999538" y="1358146"/>
                  <a:pt x="999538" y="1358146"/>
                </a:cubicBezTo>
                <a:lnTo>
                  <a:pt x="999538" y="1358146"/>
                </a:lnTo>
                <a:cubicBezTo>
                  <a:pt x="990141" y="1354885"/>
                  <a:pt x="984231" y="1346069"/>
                  <a:pt x="984263" y="1336639"/>
                </a:cubicBezTo>
                <a:lnTo>
                  <a:pt x="984263" y="1336639"/>
                </a:lnTo>
                <a:cubicBezTo>
                  <a:pt x="984295" y="1334249"/>
                  <a:pt x="984683" y="1331795"/>
                  <a:pt x="985523" y="1329405"/>
                </a:cubicBezTo>
                <a:lnTo>
                  <a:pt x="985523" y="1329405"/>
                </a:lnTo>
                <a:cubicBezTo>
                  <a:pt x="989559" y="1317586"/>
                  <a:pt x="1002444" y="1311321"/>
                  <a:pt x="1014231" y="1315390"/>
                </a:cubicBezTo>
                <a:lnTo>
                  <a:pt x="1014231" y="1315390"/>
                </a:lnTo>
                <a:cubicBezTo>
                  <a:pt x="1023661" y="1318619"/>
                  <a:pt x="1029538" y="1327436"/>
                  <a:pt x="1029506" y="1336865"/>
                </a:cubicBezTo>
                <a:lnTo>
                  <a:pt x="1029506" y="1336865"/>
                </a:lnTo>
                <a:cubicBezTo>
                  <a:pt x="1029474" y="1339255"/>
                  <a:pt x="1029086" y="1341709"/>
                  <a:pt x="1028279" y="1344099"/>
                </a:cubicBezTo>
                <a:lnTo>
                  <a:pt x="1028279" y="1344099"/>
                </a:lnTo>
                <a:cubicBezTo>
                  <a:pt x="1025049" y="1353464"/>
                  <a:pt x="1016266" y="1359373"/>
                  <a:pt x="1006901" y="1359373"/>
                </a:cubicBezTo>
                <a:lnTo>
                  <a:pt x="1006901" y="1359373"/>
                </a:lnTo>
                <a:cubicBezTo>
                  <a:pt x="1004446" y="1359373"/>
                  <a:pt x="1001992" y="1358986"/>
                  <a:pt x="999538" y="1358146"/>
                </a:cubicBezTo>
                <a:close/>
                <a:moveTo>
                  <a:pt x="907535" y="1323011"/>
                </a:moveTo>
                <a:lnTo>
                  <a:pt x="907535" y="1323011"/>
                </a:lnTo>
                <a:lnTo>
                  <a:pt x="907535" y="1323011"/>
                </a:lnTo>
                <a:cubicBezTo>
                  <a:pt x="898913" y="1319362"/>
                  <a:pt x="893713" y="1310998"/>
                  <a:pt x="893681" y="1302215"/>
                </a:cubicBezTo>
                <a:lnTo>
                  <a:pt x="893681" y="1302215"/>
                </a:lnTo>
                <a:cubicBezTo>
                  <a:pt x="893681" y="1299276"/>
                  <a:pt x="894262" y="1296273"/>
                  <a:pt x="895457" y="1293398"/>
                </a:cubicBezTo>
                <a:lnTo>
                  <a:pt x="895457" y="1293398"/>
                </a:lnTo>
                <a:cubicBezTo>
                  <a:pt x="900301" y="1281902"/>
                  <a:pt x="913541" y="1276477"/>
                  <a:pt x="925070" y="1281321"/>
                </a:cubicBezTo>
                <a:lnTo>
                  <a:pt x="925070" y="1281321"/>
                </a:lnTo>
                <a:cubicBezTo>
                  <a:pt x="933692" y="1284970"/>
                  <a:pt x="938891" y="1293334"/>
                  <a:pt x="938891" y="1302150"/>
                </a:cubicBezTo>
                <a:lnTo>
                  <a:pt x="938891" y="1302150"/>
                </a:lnTo>
                <a:cubicBezTo>
                  <a:pt x="938924" y="1305056"/>
                  <a:pt x="938342" y="1308060"/>
                  <a:pt x="937148" y="1310934"/>
                </a:cubicBezTo>
                <a:lnTo>
                  <a:pt x="937148" y="1310934"/>
                </a:lnTo>
                <a:cubicBezTo>
                  <a:pt x="933498" y="1319588"/>
                  <a:pt x="925102" y="1324787"/>
                  <a:pt x="916286" y="1324787"/>
                </a:cubicBezTo>
                <a:lnTo>
                  <a:pt x="916286" y="1324787"/>
                </a:lnTo>
                <a:cubicBezTo>
                  <a:pt x="913380" y="1324787"/>
                  <a:pt x="910409" y="1324206"/>
                  <a:pt x="907535" y="1323011"/>
                </a:cubicBezTo>
                <a:close/>
                <a:moveTo>
                  <a:pt x="818115" y="1281838"/>
                </a:moveTo>
                <a:cubicBezTo>
                  <a:pt x="810171" y="1277865"/>
                  <a:pt x="805585" y="1269824"/>
                  <a:pt x="805618" y="1261525"/>
                </a:cubicBezTo>
                <a:lnTo>
                  <a:pt x="805618" y="1261525"/>
                </a:lnTo>
                <a:cubicBezTo>
                  <a:pt x="805650" y="1258134"/>
                  <a:pt x="806425" y="1254711"/>
                  <a:pt x="808040" y="1251482"/>
                </a:cubicBezTo>
                <a:lnTo>
                  <a:pt x="808040" y="1251482"/>
                </a:lnTo>
                <a:cubicBezTo>
                  <a:pt x="813626" y="1240341"/>
                  <a:pt x="827189" y="1235820"/>
                  <a:pt x="838363" y="1241406"/>
                </a:cubicBezTo>
                <a:lnTo>
                  <a:pt x="838363" y="1241406"/>
                </a:lnTo>
                <a:cubicBezTo>
                  <a:pt x="846307" y="1245378"/>
                  <a:pt x="850860" y="1253419"/>
                  <a:pt x="850860" y="1261719"/>
                </a:cubicBezTo>
                <a:lnTo>
                  <a:pt x="850860" y="1261719"/>
                </a:lnTo>
                <a:cubicBezTo>
                  <a:pt x="850828" y="1265110"/>
                  <a:pt x="850053" y="1268533"/>
                  <a:pt x="848438" y="1271762"/>
                </a:cubicBezTo>
                <a:lnTo>
                  <a:pt x="848438" y="1271762"/>
                </a:lnTo>
                <a:cubicBezTo>
                  <a:pt x="844466" y="1279674"/>
                  <a:pt x="836490" y="1284227"/>
                  <a:pt x="828223" y="1284227"/>
                </a:cubicBezTo>
                <a:lnTo>
                  <a:pt x="828223" y="1284227"/>
                </a:lnTo>
                <a:cubicBezTo>
                  <a:pt x="824800" y="1284227"/>
                  <a:pt x="821344" y="1283452"/>
                  <a:pt x="818115" y="1281838"/>
                </a:cubicBezTo>
                <a:close/>
                <a:moveTo>
                  <a:pt x="731634" y="1234819"/>
                </a:moveTo>
                <a:cubicBezTo>
                  <a:pt x="724497" y="1230620"/>
                  <a:pt x="720493" y="1223096"/>
                  <a:pt x="720493" y="1215378"/>
                </a:cubicBezTo>
                <a:lnTo>
                  <a:pt x="720493" y="1215378"/>
                </a:lnTo>
                <a:cubicBezTo>
                  <a:pt x="720461" y="1211438"/>
                  <a:pt x="721461" y="1207499"/>
                  <a:pt x="723593" y="1203882"/>
                </a:cubicBezTo>
                <a:lnTo>
                  <a:pt x="723593" y="1203882"/>
                </a:lnTo>
                <a:cubicBezTo>
                  <a:pt x="729922" y="1193096"/>
                  <a:pt x="743776" y="1189511"/>
                  <a:pt x="754530" y="1195841"/>
                </a:cubicBezTo>
                <a:lnTo>
                  <a:pt x="754530" y="1195841"/>
                </a:lnTo>
                <a:cubicBezTo>
                  <a:pt x="761699" y="1200039"/>
                  <a:pt x="765671" y="1207563"/>
                  <a:pt x="765703" y="1215281"/>
                </a:cubicBezTo>
                <a:lnTo>
                  <a:pt x="765703" y="1215281"/>
                </a:lnTo>
                <a:cubicBezTo>
                  <a:pt x="765703" y="1219189"/>
                  <a:pt x="764702" y="1223161"/>
                  <a:pt x="762571" y="1226778"/>
                </a:cubicBezTo>
                <a:lnTo>
                  <a:pt x="762571" y="1226778"/>
                </a:lnTo>
                <a:cubicBezTo>
                  <a:pt x="758373" y="1233947"/>
                  <a:pt x="750816" y="1237919"/>
                  <a:pt x="743066" y="1237919"/>
                </a:cubicBezTo>
                <a:lnTo>
                  <a:pt x="743066" y="1237919"/>
                </a:lnTo>
                <a:cubicBezTo>
                  <a:pt x="739158" y="1237919"/>
                  <a:pt x="735218" y="1236918"/>
                  <a:pt x="731634" y="1234819"/>
                </a:cubicBezTo>
                <a:close/>
                <a:moveTo>
                  <a:pt x="648511" y="1182181"/>
                </a:moveTo>
                <a:cubicBezTo>
                  <a:pt x="642053" y="1177789"/>
                  <a:pt x="638597" y="1170652"/>
                  <a:pt x="638597" y="1163386"/>
                </a:cubicBezTo>
                <a:lnTo>
                  <a:pt x="638597" y="1163386"/>
                </a:lnTo>
                <a:cubicBezTo>
                  <a:pt x="638630" y="1159027"/>
                  <a:pt x="639889" y="1154635"/>
                  <a:pt x="642537" y="1150760"/>
                </a:cubicBezTo>
                <a:lnTo>
                  <a:pt x="642537" y="1150760"/>
                </a:lnTo>
                <a:cubicBezTo>
                  <a:pt x="649545" y="1140458"/>
                  <a:pt x="663625" y="1137778"/>
                  <a:pt x="673926" y="1144785"/>
                </a:cubicBezTo>
                <a:lnTo>
                  <a:pt x="673926" y="1144785"/>
                </a:lnTo>
                <a:cubicBezTo>
                  <a:pt x="680385" y="1149177"/>
                  <a:pt x="683840" y="1156314"/>
                  <a:pt x="683808" y="1163580"/>
                </a:cubicBezTo>
                <a:lnTo>
                  <a:pt x="683808" y="1163580"/>
                </a:lnTo>
                <a:cubicBezTo>
                  <a:pt x="683808" y="1167940"/>
                  <a:pt x="682548" y="1172331"/>
                  <a:pt x="679900" y="1176207"/>
                </a:cubicBezTo>
                <a:lnTo>
                  <a:pt x="679900" y="1176207"/>
                </a:lnTo>
                <a:cubicBezTo>
                  <a:pt x="675541" y="1182633"/>
                  <a:pt x="668436" y="1186088"/>
                  <a:pt x="661203" y="1186088"/>
                </a:cubicBezTo>
                <a:lnTo>
                  <a:pt x="661203" y="1186088"/>
                </a:lnTo>
                <a:cubicBezTo>
                  <a:pt x="656811" y="1186088"/>
                  <a:pt x="652386" y="1184829"/>
                  <a:pt x="648511" y="1182181"/>
                </a:cubicBezTo>
                <a:close/>
                <a:moveTo>
                  <a:pt x="569038" y="1124182"/>
                </a:moveTo>
                <a:cubicBezTo>
                  <a:pt x="563354" y="1119726"/>
                  <a:pt x="560383" y="1113106"/>
                  <a:pt x="560351" y="1106389"/>
                </a:cubicBezTo>
                <a:lnTo>
                  <a:pt x="560351" y="1106389"/>
                </a:lnTo>
                <a:cubicBezTo>
                  <a:pt x="560351" y="1101512"/>
                  <a:pt x="561901" y="1096572"/>
                  <a:pt x="565163" y="1092438"/>
                </a:cubicBezTo>
                <a:lnTo>
                  <a:pt x="565163" y="1092438"/>
                </a:lnTo>
                <a:cubicBezTo>
                  <a:pt x="572849" y="1082589"/>
                  <a:pt x="587057" y="1080845"/>
                  <a:pt x="596875" y="1088563"/>
                </a:cubicBezTo>
                <a:lnTo>
                  <a:pt x="596875" y="1088563"/>
                </a:lnTo>
                <a:cubicBezTo>
                  <a:pt x="602558" y="1092987"/>
                  <a:pt x="605561" y="1099607"/>
                  <a:pt x="605561" y="1106324"/>
                </a:cubicBezTo>
                <a:lnTo>
                  <a:pt x="605561" y="1106324"/>
                </a:lnTo>
                <a:cubicBezTo>
                  <a:pt x="605594" y="1111200"/>
                  <a:pt x="604011" y="1116141"/>
                  <a:pt x="600782" y="1120275"/>
                </a:cubicBezTo>
                <a:lnTo>
                  <a:pt x="600782" y="1120275"/>
                </a:lnTo>
                <a:cubicBezTo>
                  <a:pt x="596325" y="1125991"/>
                  <a:pt x="589673" y="1128962"/>
                  <a:pt x="582956" y="1128962"/>
                </a:cubicBezTo>
                <a:lnTo>
                  <a:pt x="582956" y="1128962"/>
                </a:lnTo>
                <a:cubicBezTo>
                  <a:pt x="578080" y="1128962"/>
                  <a:pt x="573171" y="1127412"/>
                  <a:pt x="569038" y="1124182"/>
                </a:cubicBezTo>
                <a:close/>
                <a:moveTo>
                  <a:pt x="493601" y="1061049"/>
                </a:moveTo>
                <a:cubicBezTo>
                  <a:pt x="488595" y="1056593"/>
                  <a:pt x="486045" y="1050360"/>
                  <a:pt x="486045" y="1044127"/>
                </a:cubicBezTo>
                <a:lnTo>
                  <a:pt x="486045" y="1044127"/>
                </a:lnTo>
                <a:cubicBezTo>
                  <a:pt x="486077" y="1038767"/>
                  <a:pt x="487982" y="1033438"/>
                  <a:pt x="491825" y="1029144"/>
                </a:cubicBezTo>
                <a:lnTo>
                  <a:pt x="491825" y="1029144"/>
                </a:lnTo>
                <a:cubicBezTo>
                  <a:pt x="500124" y="1019843"/>
                  <a:pt x="514430" y="1019036"/>
                  <a:pt x="523730" y="1027367"/>
                </a:cubicBezTo>
                <a:lnTo>
                  <a:pt x="523730" y="1027367"/>
                </a:lnTo>
                <a:cubicBezTo>
                  <a:pt x="528768" y="1031856"/>
                  <a:pt x="531287" y="1038056"/>
                  <a:pt x="531287" y="1044321"/>
                </a:cubicBezTo>
                <a:lnTo>
                  <a:pt x="531287" y="1044321"/>
                </a:lnTo>
                <a:cubicBezTo>
                  <a:pt x="531255" y="1049650"/>
                  <a:pt x="529349" y="1054978"/>
                  <a:pt x="525507" y="1059273"/>
                </a:cubicBezTo>
                <a:lnTo>
                  <a:pt x="525507" y="1059273"/>
                </a:lnTo>
                <a:cubicBezTo>
                  <a:pt x="521050" y="1064279"/>
                  <a:pt x="514882" y="1066830"/>
                  <a:pt x="508650" y="1066830"/>
                </a:cubicBezTo>
                <a:lnTo>
                  <a:pt x="508650" y="1066830"/>
                </a:lnTo>
                <a:cubicBezTo>
                  <a:pt x="503289" y="1066830"/>
                  <a:pt x="497896" y="1064924"/>
                  <a:pt x="493601" y="1061049"/>
                </a:cubicBezTo>
                <a:close/>
                <a:moveTo>
                  <a:pt x="422491" y="993137"/>
                </a:moveTo>
                <a:cubicBezTo>
                  <a:pt x="418197" y="988745"/>
                  <a:pt x="416033" y="983029"/>
                  <a:pt x="416033" y="977345"/>
                </a:cubicBezTo>
                <a:lnTo>
                  <a:pt x="416033" y="977345"/>
                </a:lnTo>
                <a:cubicBezTo>
                  <a:pt x="416033" y="971468"/>
                  <a:pt x="418293" y="965591"/>
                  <a:pt x="422814" y="961166"/>
                </a:cubicBezTo>
                <a:lnTo>
                  <a:pt x="422814" y="961166"/>
                </a:lnTo>
                <a:cubicBezTo>
                  <a:pt x="431727" y="952415"/>
                  <a:pt x="446033" y="952576"/>
                  <a:pt x="454785" y="961489"/>
                </a:cubicBezTo>
                <a:lnTo>
                  <a:pt x="454785" y="961489"/>
                </a:lnTo>
                <a:cubicBezTo>
                  <a:pt x="459079" y="965881"/>
                  <a:pt x="461243" y="971565"/>
                  <a:pt x="461243" y="977281"/>
                </a:cubicBezTo>
                <a:lnTo>
                  <a:pt x="461243" y="977281"/>
                </a:lnTo>
                <a:cubicBezTo>
                  <a:pt x="461243" y="983158"/>
                  <a:pt x="458983" y="989003"/>
                  <a:pt x="454462" y="993459"/>
                </a:cubicBezTo>
                <a:lnTo>
                  <a:pt x="454462" y="993459"/>
                </a:lnTo>
                <a:cubicBezTo>
                  <a:pt x="450070" y="997754"/>
                  <a:pt x="444354" y="999918"/>
                  <a:pt x="438638" y="999918"/>
                </a:cubicBezTo>
                <a:lnTo>
                  <a:pt x="438638" y="999918"/>
                </a:lnTo>
                <a:cubicBezTo>
                  <a:pt x="432761" y="999918"/>
                  <a:pt x="426916" y="997658"/>
                  <a:pt x="422491" y="993137"/>
                </a:cubicBezTo>
                <a:close/>
                <a:moveTo>
                  <a:pt x="356032" y="920671"/>
                </a:moveTo>
                <a:cubicBezTo>
                  <a:pt x="352351" y="916376"/>
                  <a:pt x="350542" y="911112"/>
                  <a:pt x="350575" y="905880"/>
                </a:cubicBezTo>
                <a:lnTo>
                  <a:pt x="350575" y="905880"/>
                </a:lnTo>
                <a:cubicBezTo>
                  <a:pt x="350607" y="899551"/>
                  <a:pt x="353287" y="893254"/>
                  <a:pt x="358454" y="888797"/>
                </a:cubicBezTo>
                <a:lnTo>
                  <a:pt x="358454" y="888797"/>
                </a:lnTo>
                <a:cubicBezTo>
                  <a:pt x="367916" y="880659"/>
                  <a:pt x="382190" y="881758"/>
                  <a:pt x="390328" y="891219"/>
                </a:cubicBezTo>
                <a:lnTo>
                  <a:pt x="390328" y="891219"/>
                </a:lnTo>
                <a:cubicBezTo>
                  <a:pt x="394009" y="895514"/>
                  <a:pt x="395817" y="900811"/>
                  <a:pt x="395785" y="906042"/>
                </a:cubicBezTo>
                <a:lnTo>
                  <a:pt x="395785" y="906042"/>
                </a:lnTo>
                <a:cubicBezTo>
                  <a:pt x="395753" y="912371"/>
                  <a:pt x="393072" y="918669"/>
                  <a:pt x="387906" y="923125"/>
                </a:cubicBezTo>
                <a:lnTo>
                  <a:pt x="387906" y="923125"/>
                </a:lnTo>
                <a:cubicBezTo>
                  <a:pt x="383643" y="926774"/>
                  <a:pt x="378411" y="928550"/>
                  <a:pt x="373180" y="928550"/>
                </a:cubicBezTo>
                <a:lnTo>
                  <a:pt x="373180" y="928550"/>
                </a:lnTo>
                <a:cubicBezTo>
                  <a:pt x="366818" y="928550"/>
                  <a:pt x="360489" y="925902"/>
                  <a:pt x="356032" y="920671"/>
                </a:cubicBezTo>
                <a:close/>
                <a:moveTo>
                  <a:pt x="294481" y="844039"/>
                </a:moveTo>
                <a:cubicBezTo>
                  <a:pt x="291446" y="839970"/>
                  <a:pt x="289960" y="835223"/>
                  <a:pt x="289960" y="830508"/>
                </a:cubicBezTo>
                <a:lnTo>
                  <a:pt x="289960" y="830508"/>
                </a:lnTo>
                <a:cubicBezTo>
                  <a:pt x="289960" y="823630"/>
                  <a:pt x="293061" y="816816"/>
                  <a:pt x="299002" y="812392"/>
                </a:cubicBezTo>
                <a:lnTo>
                  <a:pt x="299002" y="812392"/>
                </a:lnTo>
                <a:cubicBezTo>
                  <a:pt x="308981" y="804900"/>
                  <a:pt x="323158" y="806902"/>
                  <a:pt x="330650" y="816913"/>
                </a:cubicBezTo>
                <a:lnTo>
                  <a:pt x="330650" y="816913"/>
                </a:lnTo>
                <a:cubicBezTo>
                  <a:pt x="333685" y="820949"/>
                  <a:pt x="335171" y="825697"/>
                  <a:pt x="335171" y="830411"/>
                </a:cubicBezTo>
                <a:lnTo>
                  <a:pt x="335171" y="830411"/>
                </a:lnTo>
                <a:cubicBezTo>
                  <a:pt x="335171" y="837290"/>
                  <a:pt x="332071" y="844104"/>
                  <a:pt x="326129" y="848560"/>
                </a:cubicBezTo>
                <a:lnTo>
                  <a:pt x="326129" y="848560"/>
                </a:lnTo>
                <a:cubicBezTo>
                  <a:pt x="322060" y="851596"/>
                  <a:pt x="317313" y="853081"/>
                  <a:pt x="312598" y="853081"/>
                </a:cubicBezTo>
                <a:lnTo>
                  <a:pt x="312598" y="853081"/>
                </a:lnTo>
                <a:cubicBezTo>
                  <a:pt x="305719" y="853081"/>
                  <a:pt x="298938" y="849949"/>
                  <a:pt x="294481" y="844039"/>
                </a:cubicBezTo>
                <a:close/>
                <a:moveTo>
                  <a:pt x="238130" y="763500"/>
                </a:moveTo>
                <a:cubicBezTo>
                  <a:pt x="235643" y="759657"/>
                  <a:pt x="234448" y="755330"/>
                  <a:pt x="234481" y="751067"/>
                </a:cubicBezTo>
                <a:lnTo>
                  <a:pt x="234481" y="751067"/>
                </a:lnTo>
                <a:cubicBezTo>
                  <a:pt x="234513" y="743737"/>
                  <a:pt x="238130" y="736535"/>
                  <a:pt x="244750" y="732208"/>
                </a:cubicBezTo>
                <a:lnTo>
                  <a:pt x="244750" y="732208"/>
                </a:lnTo>
                <a:cubicBezTo>
                  <a:pt x="255213" y="725394"/>
                  <a:pt x="269196" y="728365"/>
                  <a:pt x="276010" y="738828"/>
                </a:cubicBezTo>
                <a:lnTo>
                  <a:pt x="276010" y="738828"/>
                </a:lnTo>
                <a:cubicBezTo>
                  <a:pt x="278529" y="742671"/>
                  <a:pt x="279724" y="746966"/>
                  <a:pt x="279691" y="751229"/>
                </a:cubicBezTo>
                <a:lnTo>
                  <a:pt x="279691" y="751229"/>
                </a:lnTo>
                <a:cubicBezTo>
                  <a:pt x="279659" y="758591"/>
                  <a:pt x="276042" y="765793"/>
                  <a:pt x="269422" y="770088"/>
                </a:cubicBezTo>
                <a:lnTo>
                  <a:pt x="269422" y="770088"/>
                </a:lnTo>
                <a:cubicBezTo>
                  <a:pt x="265611" y="772574"/>
                  <a:pt x="261349" y="773769"/>
                  <a:pt x="257086" y="773769"/>
                </a:cubicBezTo>
                <a:lnTo>
                  <a:pt x="257086" y="773769"/>
                </a:lnTo>
                <a:cubicBezTo>
                  <a:pt x="249723" y="773769"/>
                  <a:pt x="242457" y="770152"/>
                  <a:pt x="238130" y="763500"/>
                </a:cubicBezTo>
                <a:close/>
                <a:moveTo>
                  <a:pt x="187268" y="679441"/>
                </a:moveTo>
                <a:lnTo>
                  <a:pt x="187268" y="679441"/>
                </a:lnTo>
                <a:lnTo>
                  <a:pt x="187268" y="679441"/>
                </a:lnTo>
                <a:cubicBezTo>
                  <a:pt x="185298" y="675953"/>
                  <a:pt x="184362" y="672175"/>
                  <a:pt x="184362" y="668429"/>
                </a:cubicBezTo>
                <a:lnTo>
                  <a:pt x="184362" y="668429"/>
                </a:lnTo>
                <a:cubicBezTo>
                  <a:pt x="184362" y="660485"/>
                  <a:pt x="188527" y="652799"/>
                  <a:pt x="195923" y="648665"/>
                </a:cubicBezTo>
                <a:lnTo>
                  <a:pt x="195923" y="648665"/>
                </a:lnTo>
                <a:cubicBezTo>
                  <a:pt x="206806" y="642562"/>
                  <a:pt x="220595" y="646437"/>
                  <a:pt x="226698" y="657320"/>
                </a:cubicBezTo>
                <a:lnTo>
                  <a:pt x="226698" y="657320"/>
                </a:lnTo>
                <a:cubicBezTo>
                  <a:pt x="228636" y="660808"/>
                  <a:pt x="229572" y="664586"/>
                  <a:pt x="229572" y="668332"/>
                </a:cubicBezTo>
                <a:lnTo>
                  <a:pt x="229572" y="668332"/>
                </a:lnTo>
                <a:cubicBezTo>
                  <a:pt x="229604" y="676244"/>
                  <a:pt x="225439" y="683930"/>
                  <a:pt x="218043" y="688095"/>
                </a:cubicBezTo>
                <a:lnTo>
                  <a:pt x="218043" y="688095"/>
                </a:lnTo>
                <a:cubicBezTo>
                  <a:pt x="214523" y="690065"/>
                  <a:pt x="210745" y="691002"/>
                  <a:pt x="206999" y="691002"/>
                </a:cubicBezTo>
                <a:lnTo>
                  <a:pt x="206999" y="691002"/>
                </a:lnTo>
                <a:cubicBezTo>
                  <a:pt x="199087" y="691002"/>
                  <a:pt x="191402" y="686836"/>
                  <a:pt x="187268" y="679441"/>
                </a:cubicBezTo>
                <a:close/>
                <a:moveTo>
                  <a:pt x="142058" y="592217"/>
                </a:moveTo>
                <a:cubicBezTo>
                  <a:pt x="140572" y="589052"/>
                  <a:pt x="139862" y="585694"/>
                  <a:pt x="139862" y="582400"/>
                </a:cubicBezTo>
                <a:lnTo>
                  <a:pt x="139862" y="582400"/>
                </a:lnTo>
                <a:cubicBezTo>
                  <a:pt x="139894" y="573971"/>
                  <a:pt x="144641" y="565930"/>
                  <a:pt x="152747" y="562088"/>
                </a:cubicBezTo>
                <a:lnTo>
                  <a:pt x="152747" y="562088"/>
                </a:lnTo>
                <a:cubicBezTo>
                  <a:pt x="164017" y="556694"/>
                  <a:pt x="177516" y="561474"/>
                  <a:pt x="182876" y="572744"/>
                </a:cubicBezTo>
                <a:lnTo>
                  <a:pt x="182876" y="572744"/>
                </a:lnTo>
                <a:cubicBezTo>
                  <a:pt x="184394" y="575941"/>
                  <a:pt x="185104" y="579268"/>
                  <a:pt x="185104" y="582561"/>
                </a:cubicBezTo>
                <a:lnTo>
                  <a:pt x="185104" y="582561"/>
                </a:lnTo>
                <a:cubicBezTo>
                  <a:pt x="185040" y="590958"/>
                  <a:pt x="180293" y="599031"/>
                  <a:pt x="172187" y="602906"/>
                </a:cubicBezTo>
                <a:lnTo>
                  <a:pt x="172187" y="602906"/>
                </a:lnTo>
                <a:cubicBezTo>
                  <a:pt x="169055" y="604391"/>
                  <a:pt x="165761" y="605102"/>
                  <a:pt x="162499" y="605102"/>
                </a:cubicBezTo>
                <a:lnTo>
                  <a:pt x="162499" y="605102"/>
                </a:lnTo>
                <a:cubicBezTo>
                  <a:pt x="154038" y="605102"/>
                  <a:pt x="145933" y="600323"/>
                  <a:pt x="142058" y="592217"/>
                </a:cubicBezTo>
                <a:close/>
                <a:moveTo>
                  <a:pt x="102789" y="502184"/>
                </a:moveTo>
                <a:cubicBezTo>
                  <a:pt x="101691" y="499471"/>
                  <a:pt x="101207" y="496662"/>
                  <a:pt x="101175" y="493917"/>
                </a:cubicBezTo>
                <a:lnTo>
                  <a:pt x="101175" y="493917"/>
                </a:lnTo>
                <a:cubicBezTo>
                  <a:pt x="101175" y="484907"/>
                  <a:pt x="106567" y="476381"/>
                  <a:pt x="115448" y="472829"/>
                </a:cubicBezTo>
                <a:lnTo>
                  <a:pt x="115448" y="472829"/>
                </a:lnTo>
                <a:cubicBezTo>
                  <a:pt x="127041" y="468211"/>
                  <a:pt x="140185" y="473895"/>
                  <a:pt x="144803" y="485488"/>
                </a:cubicBezTo>
                <a:lnTo>
                  <a:pt x="144803" y="485488"/>
                </a:lnTo>
                <a:cubicBezTo>
                  <a:pt x="145900" y="488233"/>
                  <a:pt x="146385" y="491010"/>
                  <a:pt x="146417" y="493787"/>
                </a:cubicBezTo>
                <a:lnTo>
                  <a:pt x="146417" y="493787"/>
                </a:lnTo>
                <a:cubicBezTo>
                  <a:pt x="146417" y="502797"/>
                  <a:pt x="141024" y="511323"/>
                  <a:pt x="132144" y="514843"/>
                </a:cubicBezTo>
                <a:lnTo>
                  <a:pt x="132144" y="514843"/>
                </a:lnTo>
                <a:cubicBezTo>
                  <a:pt x="129399" y="515940"/>
                  <a:pt x="126589" y="516457"/>
                  <a:pt x="123812" y="516457"/>
                </a:cubicBezTo>
                <a:lnTo>
                  <a:pt x="123812" y="516457"/>
                </a:lnTo>
                <a:cubicBezTo>
                  <a:pt x="114802" y="516457"/>
                  <a:pt x="106309" y="511064"/>
                  <a:pt x="102789" y="502184"/>
                </a:cubicBezTo>
                <a:close/>
                <a:moveTo>
                  <a:pt x="69560" y="409631"/>
                </a:moveTo>
                <a:cubicBezTo>
                  <a:pt x="68817" y="407306"/>
                  <a:pt x="68462" y="404949"/>
                  <a:pt x="68462" y="402656"/>
                </a:cubicBezTo>
                <a:lnTo>
                  <a:pt x="68462" y="402656"/>
                </a:lnTo>
                <a:cubicBezTo>
                  <a:pt x="68494" y="393130"/>
                  <a:pt x="74565" y="384281"/>
                  <a:pt x="84156" y="381181"/>
                </a:cubicBezTo>
                <a:lnTo>
                  <a:pt x="84156" y="381181"/>
                </a:lnTo>
                <a:cubicBezTo>
                  <a:pt x="96008" y="377371"/>
                  <a:pt x="108763" y="383894"/>
                  <a:pt x="112574" y="395778"/>
                </a:cubicBezTo>
                <a:lnTo>
                  <a:pt x="112574" y="395778"/>
                </a:lnTo>
                <a:cubicBezTo>
                  <a:pt x="113349" y="398103"/>
                  <a:pt x="113672" y="400460"/>
                  <a:pt x="113672" y="402785"/>
                </a:cubicBezTo>
                <a:lnTo>
                  <a:pt x="113672" y="402785"/>
                </a:lnTo>
                <a:cubicBezTo>
                  <a:pt x="113640" y="412312"/>
                  <a:pt x="107569" y="421160"/>
                  <a:pt x="97978" y="424228"/>
                </a:cubicBezTo>
                <a:lnTo>
                  <a:pt x="97978" y="424228"/>
                </a:lnTo>
                <a:cubicBezTo>
                  <a:pt x="95685" y="424971"/>
                  <a:pt x="93360" y="425326"/>
                  <a:pt x="91067" y="425326"/>
                </a:cubicBezTo>
                <a:lnTo>
                  <a:pt x="91067" y="425326"/>
                </a:lnTo>
                <a:cubicBezTo>
                  <a:pt x="81508" y="425326"/>
                  <a:pt x="72627" y="419223"/>
                  <a:pt x="69560" y="409631"/>
                </a:cubicBezTo>
                <a:close/>
                <a:moveTo>
                  <a:pt x="42562" y="315077"/>
                </a:moveTo>
                <a:lnTo>
                  <a:pt x="42562" y="315077"/>
                </a:lnTo>
                <a:lnTo>
                  <a:pt x="42562" y="315077"/>
                </a:lnTo>
                <a:cubicBezTo>
                  <a:pt x="42110" y="313269"/>
                  <a:pt x="41884" y="311460"/>
                  <a:pt x="41884" y="309716"/>
                </a:cubicBezTo>
                <a:lnTo>
                  <a:pt x="41884" y="309716"/>
                </a:lnTo>
                <a:cubicBezTo>
                  <a:pt x="41820" y="299512"/>
                  <a:pt x="48698" y="290244"/>
                  <a:pt x="59032" y="287660"/>
                </a:cubicBezTo>
                <a:lnTo>
                  <a:pt x="59032" y="287660"/>
                </a:lnTo>
                <a:cubicBezTo>
                  <a:pt x="71142" y="284657"/>
                  <a:pt x="83413" y="292020"/>
                  <a:pt x="86417" y="304130"/>
                </a:cubicBezTo>
                <a:lnTo>
                  <a:pt x="86417" y="304130"/>
                </a:lnTo>
                <a:cubicBezTo>
                  <a:pt x="86869" y="305938"/>
                  <a:pt x="87095" y="307714"/>
                  <a:pt x="87095" y="309490"/>
                </a:cubicBezTo>
                <a:lnTo>
                  <a:pt x="87095" y="309490"/>
                </a:lnTo>
                <a:cubicBezTo>
                  <a:pt x="87159" y="319663"/>
                  <a:pt x="80281" y="328963"/>
                  <a:pt x="69979" y="331547"/>
                </a:cubicBezTo>
                <a:lnTo>
                  <a:pt x="69979" y="331547"/>
                </a:lnTo>
                <a:cubicBezTo>
                  <a:pt x="68139" y="331999"/>
                  <a:pt x="66298" y="332225"/>
                  <a:pt x="64490" y="332225"/>
                </a:cubicBezTo>
                <a:lnTo>
                  <a:pt x="64490" y="332225"/>
                </a:lnTo>
                <a:cubicBezTo>
                  <a:pt x="54349" y="332225"/>
                  <a:pt x="45114" y="325346"/>
                  <a:pt x="42562" y="315077"/>
                </a:cubicBezTo>
                <a:close/>
                <a:moveTo>
                  <a:pt x="21959" y="218940"/>
                </a:moveTo>
                <a:cubicBezTo>
                  <a:pt x="21959" y="218940"/>
                  <a:pt x="21959" y="218940"/>
                  <a:pt x="21927" y="218940"/>
                </a:cubicBezTo>
                <a:lnTo>
                  <a:pt x="21927" y="218940"/>
                </a:lnTo>
                <a:cubicBezTo>
                  <a:pt x="21701" y="217584"/>
                  <a:pt x="21572" y="216260"/>
                  <a:pt x="21572" y="214936"/>
                </a:cubicBezTo>
                <a:lnTo>
                  <a:pt x="21572" y="214936"/>
                </a:lnTo>
                <a:cubicBezTo>
                  <a:pt x="21572" y="204182"/>
                  <a:pt x="29258" y="194656"/>
                  <a:pt x="40205" y="192686"/>
                </a:cubicBezTo>
                <a:lnTo>
                  <a:pt x="40205" y="192686"/>
                </a:lnTo>
                <a:cubicBezTo>
                  <a:pt x="52476" y="190458"/>
                  <a:pt x="64231" y="198628"/>
                  <a:pt x="66427" y="210932"/>
                </a:cubicBezTo>
                <a:lnTo>
                  <a:pt x="66427" y="210932"/>
                </a:lnTo>
                <a:cubicBezTo>
                  <a:pt x="66685" y="212288"/>
                  <a:pt x="66782" y="213612"/>
                  <a:pt x="66782" y="214936"/>
                </a:cubicBezTo>
                <a:lnTo>
                  <a:pt x="66782" y="214936"/>
                </a:lnTo>
                <a:cubicBezTo>
                  <a:pt x="66815" y="225689"/>
                  <a:pt x="59129" y="235216"/>
                  <a:pt x="48182" y="237186"/>
                </a:cubicBezTo>
                <a:lnTo>
                  <a:pt x="48182" y="237186"/>
                </a:lnTo>
                <a:cubicBezTo>
                  <a:pt x="46825" y="237412"/>
                  <a:pt x="45501" y="237541"/>
                  <a:pt x="44177" y="237541"/>
                </a:cubicBezTo>
                <a:lnTo>
                  <a:pt x="44177" y="237541"/>
                </a:lnTo>
                <a:cubicBezTo>
                  <a:pt x="33424" y="237541"/>
                  <a:pt x="23897" y="229855"/>
                  <a:pt x="21959" y="218940"/>
                </a:cubicBezTo>
                <a:close/>
                <a:moveTo>
                  <a:pt x="7750" y="121641"/>
                </a:moveTo>
                <a:lnTo>
                  <a:pt x="7750" y="121641"/>
                </a:lnTo>
                <a:lnTo>
                  <a:pt x="7750" y="121641"/>
                </a:lnTo>
                <a:cubicBezTo>
                  <a:pt x="7653" y="120769"/>
                  <a:pt x="7621" y="119897"/>
                  <a:pt x="7621" y="119058"/>
                </a:cubicBezTo>
                <a:lnTo>
                  <a:pt x="7621" y="119058"/>
                </a:lnTo>
                <a:cubicBezTo>
                  <a:pt x="7653" y="107723"/>
                  <a:pt x="16179" y="97938"/>
                  <a:pt x="27708" y="96646"/>
                </a:cubicBezTo>
                <a:lnTo>
                  <a:pt x="27708" y="96646"/>
                </a:lnTo>
                <a:cubicBezTo>
                  <a:pt x="40108" y="95258"/>
                  <a:pt x="51314" y="104203"/>
                  <a:pt x="52702" y="116603"/>
                </a:cubicBezTo>
                <a:lnTo>
                  <a:pt x="52702" y="116603"/>
                </a:lnTo>
                <a:cubicBezTo>
                  <a:pt x="52799" y="117475"/>
                  <a:pt x="52832" y="118347"/>
                  <a:pt x="52832" y="119187"/>
                </a:cubicBezTo>
                <a:lnTo>
                  <a:pt x="52832" y="119187"/>
                </a:lnTo>
                <a:cubicBezTo>
                  <a:pt x="52799" y="130522"/>
                  <a:pt x="44274" y="140307"/>
                  <a:pt x="32745" y="141598"/>
                </a:cubicBezTo>
                <a:lnTo>
                  <a:pt x="32745" y="141598"/>
                </a:lnTo>
                <a:cubicBezTo>
                  <a:pt x="31873" y="141695"/>
                  <a:pt x="31034" y="141727"/>
                  <a:pt x="30194" y="141727"/>
                </a:cubicBezTo>
                <a:lnTo>
                  <a:pt x="30194" y="141727"/>
                </a:lnTo>
                <a:cubicBezTo>
                  <a:pt x="18827" y="141727"/>
                  <a:pt x="9042" y="133202"/>
                  <a:pt x="7750" y="121641"/>
                </a:cubicBezTo>
                <a:close/>
                <a:moveTo>
                  <a:pt x="32" y="23631"/>
                </a:moveTo>
                <a:cubicBezTo>
                  <a:pt x="32" y="23244"/>
                  <a:pt x="0" y="22856"/>
                  <a:pt x="0" y="22469"/>
                </a:cubicBezTo>
                <a:lnTo>
                  <a:pt x="0" y="22469"/>
                </a:lnTo>
                <a:cubicBezTo>
                  <a:pt x="65" y="10520"/>
                  <a:pt x="9494" y="574"/>
                  <a:pt x="21572" y="25"/>
                </a:cubicBezTo>
                <a:lnTo>
                  <a:pt x="21572" y="25"/>
                </a:lnTo>
                <a:cubicBezTo>
                  <a:pt x="34069" y="-556"/>
                  <a:pt x="44629" y="9099"/>
                  <a:pt x="45210" y="21565"/>
                </a:cubicBezTo>
                <a:lnTo>
                  <a:pt x="45210" y="21565"/>
                </a:lnTo>
                <a:cubicBezTo>
                  <a:pt x="45210" y="21952"/>
                  <a:pt x="45243" y="22340"/>
                  <a:pt x="45210" y="22727"/>
                </a:cubicBezTo>
                <a:lnTo>
                  <a:pt x="45210" y="22727"/>
                </a:lnTo>
                <a:cubicBezTo>
                  <a:pt x="45178" y="34708"/>
                  <a:pt x="35749" y="44654"/>
                  <a:pt x="23639" y="45203"/>
                </a:cubicBezTo>
                <a:lnTo>
                  <a:pt x="23639" y="45203"/>
                </a:lnTo>
                <a:cubicBezTo>
                  <a:pt x="23316" y="45203"/>
                  <a:pt x="22961" y="45203"/>
                  <a:pt x="22605" y="45203"/>
                </a:cubicBezTo>
                <a:lnTo>
                  <a:pt x="22605" y="45203"/>
                </a:lnTo>
                <a:cubicBezTo>
                  <a:pt x="10592" y="45203"/>
                  <a:pt x="581" y="35773"/>
                  <a:pt x="32" y="23631"/>
                </a:cubicBezTo>
                <a:close/>
              </a:path>
            </a:pathLst>
          </a:custGeom>
          <a:solidFill>
            <a:srgbClr val="4D4D4D"/>
          </a:solidFill>
          <a:ln w="3226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BFAB0BF-1248-0B9B-1735-7BCB4006A88F}"/>
              </a:ext>
            </a:extLst>
          </p:cNvPr>
          <p:cNvSpPr/>
          <p:nvPr/>
        </p:nvSpPr>
        <p:spPr>
          <a:xfrm>
            <a:off x="6190239" y="1427667"/>
            <a:ext cx="1504958" cy="1438466"/>
          </a:xfrm>
          <a:custGeom>
            <a:avLst/>
            <a:gdLst>
              <a:gd name="connsiteX0" fmla="*/ 1459748 w 1504958"/>
              <a:gd name="connsiteY0" fmla="*/ 1416895 h 1438466"/>
              <a:gd name="connsiteX1" fmla="*/ 1459748 w 1504958"/>
              <a:gd name="connsiteY1" fmla="*/ 1415732 h 1438466"/>
              <a:gd name="connsiteX2" fmla="*/ 1459748 w 1504958"/>
              <a:gd name="connsiteY2" fmla="*/ 1415732 h 1438466"/>
              <a:gd name="connsiteX3" fmla="*/ 1481287 w 1504958"/>
              <a:gd name="connsiteY3" fmla="*/ 1393256 h 1438466"/>
              <a:gd name="connsiteX4" fmla="*/ 1481287 w 1504958"/>
              <a:gd name="connsiteY4" fmla="*/ 1393256 h 1438466"/>
              <a:gd name="connsiteX5" fmla="*/ 1504926 w 1504958"/>
              <a:gd name="connsiteY5" fmla="*/ 1414796 h 1438466"/>
              <a:gd name="connsiteX6" fmla="*/ 1504926 w 1504958"/>
              <a:gd name="connsiteY6" fmla="*/ 1414796 h 1438466"/>
              <a:gd name="connsiteX7" fmla="*/ 1504958 w 1504958"/>
              <a:gd name="connsiteY7" fmla="*/ 1415958 h 1438466"/>
              <a:gd name="connsiteX8" fmla="*/ 1504958 w 1504958"/>
              <a:gd name="connsiteY8" fmla="*/ 1415958 h 1438466"/>
              <a:gd name="connsiteX9" fmla="*/ 1483387 w 1504958"/>
              <a:gd name="connsiteY9" fmla="*/ 1438434 h 1438466"/>
              <a:gd name="connsiteX10" fmla="*/ 1483387 w 1504958"/>
              <a:gd name="connsiteY10" fmla="*/ 1438434 h 1438466"/>
              <a:gd name="connsiteX11" fmla="*/ 1482321 w 1504958"/>
              <a:gd name="connsiteY11" fmla="*/ 1438467 h 1438466"/>
              <a:gd name="connsiteX12" fmla="*/ 1482321 w 1504958"/>
              <a:gd name="connsiteY12" fmla="*/ 1438467 h 1438466"/>
              <a:gd name="connsiteX13" fmla="*/ 1459748 w 1504958"/>
              <a:gd name="connsiteY13" fmla="*/ 1416895 h 1438466"/>
              <a:gd name="connsiteX14" fmla="*/ 1452256 w 1504958"/>
              <a:gd name="connsiteY14" fmla="*/ 1321856 h 1438466"/>
              <a:gd name="connsiteX15" fmla="*/ 1452256 w 1504958"/>
              <a:gd name="connsiteY15" fmla="*/ 1321856 h 1438466"/>
              <a:gd name="connsiteX16" fmla="*/ 1452127 w 1504958"/>
              <a:gd name="connsiteY16" fmla="*/ 1319240 h 1438466"/>
              <a:gd name="connsiteX17" fmla="*/ 1452127 w 1504958"/>
              <a:gd name="connsiteY17" fmla="*/ 1319240 h 1438466"/>
              <a:gd name="connsiteX18" fmla="*/ 1472213 w 1504958"/>
              <a:gd name="connsiteY18" fmla="*/ 1296861 h 1438466"/>
              <a:gd name="connsiteX19" fmla="*/ 1472213 w 1504958"/>
              <a:gd name="connsiteY19" fmla="*/ 1296861 h 1438466"/>
              <a:gd name="connsiteX20" fmla="*/ 1497208 w 1504958"/>
              <a:gd name="connsiteY20" fmla="*/ 1316818 h 1438466"/>
              <a:gd name="connsiteX21" fmla="*/ 1497208 w 1504958"/>
              <a:gd name="connsiteY21" fmla="*/ 1316818 h 1438466"/>
              <a:gd name="connsiteX22" fmla="*/ 1497208 w 1504958"/>
              <a:gd name="connsiteY22" fmla="*/ 1316818 h 1438466"/>
              <a:gd name="connsiteX23" fmla="*/ 1497208 w 1504958"/>
              <a:gd name="connsiteY23" fmla="*/ 1316818 h 1438466"/>
              <a:gd name="connsiteX24" fmla="*/ 1497337 w 1504958"/>
              <a:gd name="connsiteY24" fmla="*/ 1319402 h 1438466"/>
              <a:gd name="connsiteX25" fmla="*/ 1497337 w 1504958"/>
              <a:gd name="connsiteY25" fmla="*/ 1319402 h 1438466"/>
              <a:gd name="connsiteX26" fmla="*/ 1477251 w 1504958"/>
              <a:gd name="connsiteY26" fmla="*/ 1341781 h 1438466"/>
              <a:gd name="connsiteX27" fmla="*/ 1477251 w 1504958"/>
              <a:gd name="connsiteY27" fmla="*/ 1341781 h 1438466"/>
              <a:gd name="connsiteX28" fmla="*/ 1474700 w 1504958"/>
              <a:gd name="connsiteY28" fmla="*/ 1341942 h 1438466"/>
              <a:gd name="connsiteX29" fmla="*/ 1474700 w 1504958"/>
              <a:gd name="connsiteY29" fmla="*/ 1341942 h 1438466"/>
              <a:gd name="connsiteX30" fmla="*/ 1452256 w 1504958"/>
              <a:gd name="connsiteY30" fmla="*/ 1321856 h 1438466"/>
              <a:gd name="connsiteX31" fmla="*/ 1438531 w 1504958"/>
              <a:gd name="connsiteY31" fmla="*/ 1227528 h 1438466"/>
              <a:gd name="connsiteX32" fmla="*/ 1438144 w 1504958"/>
              <a:gd name="connsiteY32" fmla="*/ 1223523 h 1438466"/>
              <a:gd name="connsiteX33" fmla="*/ 1438144 w 1504958"/>
              <a:gd name="connsiteY33" fmla="*/ 1223523 h 1438466"/>
              <a:gd name="connsiteX34" fmla="*/ 1456777 w 1504958"/>
              <a:gd name="connsiteY34" fmla="*/ 1201273 h 1438466"/>
              <a:gd name="connsiteX35" fmla="*/ 1456777 w 1504958"/>
              <a:gd name="connsiteY35" fmla="*/ 1201273 h 1438466"/>
              <a:gd name="connsiteX36" fmla="*/ 1482999 w 1504958"/>
              <a:gd name="connsiteY36" fmla="*/ 1219519 h 1438466"/>
              <a:gd name="connsiteX37" fmla="*/ 1482999 w 1504958"/>
              <a:gd name="connsiteY37" fmla="*/ 1219519 h 1438466"/>
              <a:gd name="connsiteX38" fmla="*/ 1483387 w 1504958"/>
              <a:gd name="connsiteY38" fmla="*/ 1223523 h 1438466"/>
              <a:gd name="connsiteX39" fmla="*/ 1483387 w 1504958"/>
              <a:gd name="connsiteY39" fmla="*/ 1223523 h 1438466"/>
              <a:gd name="connsiteX40" fmla="*/ 1464753 w 1504958"/>
              <a:gd name="connsiteY40" fmla="*/ 1245773 h 1438466"/>
              <a:gd name="connsiteX41" fmla="*/ 1464753 w 1504958"/>
              <a:gd name="connsiteY41" fmla="*/ 1245773 h 1438466"/>
              <a:gd name="connsiteX42" fmla="*/ 1460749 w 1504958"/>
              <a:gd name="connsiteY42" fmla="*/ 1246129 h 1438466"/>
              <a:gd name="connsiteX43" fmla="*/ 1460749 w 1504958"/>
              <a:gd name="connsiteY43" fmla="*/ 1246129 h 1438466"/>
              <a:gd name="connsiteX44" fmla="*/ 1438531 w 1504958"/>
              <a:gd name="connsiteY44" fmla="*/ 1227528 h 1438466"/>
              <a:gd name="connsiteX45" fmla="*/ 1418542 w 1504958"/>
              <a:gd name="connsiteY45" fmla="*/ 1134330 h 1438466"/>
              <a:gd name="connsiteX46" fmla="*/ 1417864 w 1504958"/>
              <a:gd name="connsiteY46" fmla="*/ 1128937 h 1438466"/>
              <a:gd name="connsiteX47" fmla="*/ 1417864 w 1504958"/>
              <a:gd name="connsiteY47" fmla="*/ 1128937 h 1438466"/>
              <a:gd name="connsiteX48" fmla="*/ 1434979 w 1504958"/>
              <a:gd name="connsiteY48" fmla="*/ 1106913 h 1438466"/>
              <a:gd name="connsiteX49" fmla="*/ 1434979 w 1504958"/>
              <a:gd name="connsiteY49" fmla="*/ 1106913 h 1438466"/>
              <a:gd name="connsiteX50" fmla="*/ 1462396 w 1504958"/>
              <a:gd name="connsiteY50" fmla="*/ 1123382 h 1438466"/>
              <a:gd name="connsiteX51" fmla="*/ 1462396 w 1504958"/>
              <a:gd name="connsiteY51" fmla="*/ 1123382 h 1438466"/>
              <a:gd name="connsiteX52" fmla="*/ 1463074 w 1504958"/>
              <a:gd name="connsiteY52" fmla="*/ 1128743 h 1438466"/>
              <a:gd name="connsiteX53" fmla="*/ 1463074 w 1504958"/>
              <a:gd name="connsiteY53" fmla="*/ 1128743 h 1438466"/>
              <a:gd name="connsiteX54" fmla="*/ 1445926 w 1504958"/>
              <a:gd name="connsiteY54" fmla="*/ 1150799 h 1438466"/>
              <a:gd name="connsiteX55" fmla="*/ 1445926 w 1504958"/>
              <a:gd name="connsiteY55" fmla="*/ 1150799 h 1438466"/>
              <a:gd name="connsiteX56" fmla="*/ 1440437 w 1504958"/>
              <a:gd name="connsiteY56" fmla="*/ 1151477 h 1438466"/>
              <a:gd name="connsiteX57" fmla="*/ 1440437 w 1504958"/>
              <a:gd name="connsiteY57" fmla="*/ 1151477 h 1438466"/>
              <a:gd name="connsiteX58" fmla="*/ 1418542 w 1504958"/>
              <a:gd name="connsiteY58" fmla="*/ 1134330 h 1438466"/>
              <a:gd name="connsiteX59" fmla="*/ 1392384 w 1504958"/>
              <a:gd name="connsiteY59" fmla="*/ 1042682 h 1438466"/>
              <a:gd name="connsiteX60" fmla="*/ 1391286 w 1504958"/>
              <a:gd name="connsiteY60" fmla="*/ 1035674 h 1438466"/>
              <a:gd name="connsiteX61" fmla="*/ 1391286 w 1504958"/>
              <a:gd name="connsiteY61" fmla="*/ 1035674 h 1438466"/>
              <a:gd name="connsiteX62" fmla="*/ 1406949 w 1504958"/>
              <a:gd name="connsiteY62" fmla="*/ 1014231 h 1438466"/>
              <a:gd name="connsiteX63" fmla="*/ 1406949 w 1504958"/>
              <a:gd name="connsiteY63" fmla="*/ 1014231 h 1438466"/>
              <a:gd name="connsiteX64" fmla="*/ 1435399 w 1504958"/>
              <a:gd name="connsiteY64" fmla="*/ 1028828 h 1438466"/>
              <a:gd name="connsiteX65" fmla="*/ 1435399 w 1504958"/>
              <a:gd name="connsiteY65" fmla="*/ 1028828 h 1438466"/>
              <a:gd name="connsiteX66" fmla="*/ 1436497 w 1504958"/>
              <a:gd name="connsiteY66" fmla="*/ 1035803 h 1438466"/>
              <a:gd name="connsiteX67" fmla="*/ 1436497 w 1504958"/>
              <a:gd name="connsiteY67" fmla="*/ 1035803 h 1438466"/>
              <a:gd name="connsiteX68" fmla="*/ 1420802 w 1504958"/>
              <a:gd name="connsiteY68" fmla="*/ 1057246 h 1438466"/>
              <a:gd name="connsiteX69" fmla="*/ 1420802 w 1504958"/>
              <a:gd name="connsiteY69" fmla="*/ 1057246 h 1438466"/>
              <a:gd name="connsiteX70" fmla="*/ 1413892 w 1504958"/>
              <a:gd name="connsiteY70" fmla="*/ 1058344 h 1438466"/>
              <a:gd name="connsiteX71" fmla="*/ 1413892 w 1504958"/>
              <a:gd name="connsiteY71" fmla="*/ 1058344 h 1438466"/>
              <a:gd name="connsiteX72" fmla="*/ 1392384 w 1504958"/>
              <a:gd name="connsiteY72" fmla="*/ 1042682 h 1438466"/>
              <a:gd name="connsiteX73" fmla="*/ 1360156 w 1504958"/>
              <a:gd name="connsiteY73" fmla="*/ 952939 h 1438466"/>
              <a:gd name="connsiteX74" fmla="*/ 1358541 w 1504958"/>
              <a:gd name="connsiteY74" fmla="*/ 944672 h 1438466"/>
              <a:gd name="connsiteX75" fmla="*/ 1358541 w 1504958"/>
              <a:gd name="connsiteY75" fmla="*/ 944672 h 1438466"/>
              <a:gd name="connsiteX76" fmla="*/ 1372815 w 1504958"/>
              <a:gd name="connsiteY76" fmla="*/ 923617 h 1438466"/>
              <a:gd name="connsiteX77" fmla="*/ 1372815 w 1504958"/>
              <a:gd name="connsiteY77" fmla="*/ 923617 h 1438466"/>
              <a:gd name="connsiteX78" fmla="*/ 1402169 w 1504958"/>
              <a:gd name="connsiteY78" fmla="*/ 936276 h 1438466"/>
              <a:gd name="connsiteX79" fmla="*/ 1402169 w 1504958"/>
              <a:gd name="connsiteY79" fmla="*/ 936276 h 1438466"/>
              <a:gd name="connsiteX80" fmla="*/ 1403784 w 1504958"/>
              <a:gd name="connsiteY80" fmla="*/ 944543 h 1438466"/>
              <a:gd name="connsiteX81" fmla="*/ 1403784 w 1504958"/>
              <a:gd name="connsiteY81" fmla="*/ 944543 h 1438466"/>
              <a:gd name="connsiteX82" fmla="*/ 1389510 w 1504958"/>
              <a:gd name="connsiteY82" fmla="*/ 965630 h 1438466"/>
              <a:gd name="connsiteX83" fmla="*/ 1389510 w 1504958"/>
              <a:gd name="connsiteY83" fmla="*/ 965630 h 1438466"/>
              <a:gd name="connsiteX84" fmla="*/ 1381179 w 1504958"/>
              <a:gd name="connsiteY84" fmla="*/ 967213 h 1438466"/>
              <a:gd name="connsiteX85" fmla="*/ 1381179 w 1504958"/>
              <a:gd name="connsiteY85" fmla="*/ 967213 h 1438466"/>
              <a:gd name="connsiteX86" fmla="*/ 1360156 w 1504958"/>
              <a:gd name="connsiteY86" fmla="*/ 952939 h 1438466"/>
              <a:gd name="connsiteX87" fmla="*/ 1322082 w 1504958"/>
              <a:gd name="connsiteY87" fmla="*/ 865683 h 1438466"/>
              <a:gd name="connsiteX88" fmla="*/ 1322082 w 1504958"/>
              <a:gd name="connsiteY88" fmla="*/ 865683 h 1438466"/>
              <a:gd name="connsiteX89" fmla="*/ 1319886 w 1504958"/>
              <a:gd name="connsiteY89" fmla="*/ 855898 h 1438466"/>
              <a:gd name="connsiteX90" fmla="*/ 1319886 w 1504958"/>
              <a:gd name="connsiteY90" fmla="*/ 855898 h 1438466"/>
              <a:gd name="connsiteX91" fmla="*/ 1332739 w 1504958"/>
              <a:gd name="connsiteY91" fmla="*/ 835586 h 1438466"/>
              <a:gd name="connsiteX92" fmla="*/ 1332739 w 1504958"/>
              <a:gd name="connsiteY92" fmla="*/ 835586 h 1438466"/>
              <a:gd name="connsiteX93" fmla="*/ 1362901 w 1504958"/>
              <a:gd name="connsiteY93" fmla="*/ 846242 h 1438466"/>
              <a:gd name="connsiteX94" fmla="*/ 1362901 w 1504958"/>
              <a:gd name="connsiteY94" fmla="*/ 846242 h 1438466"/>
              <a:gd name="connsiteX95" fmla="*/ 1365097 w 1504958"/>
              <a:gd name="connsiteY95" fmla="*/ 856059 h 1438466"/>
              <a:gd name="connsiteX96" fmla="*/ 1365097 w 1504958"/>
              <a:gd name="connsiteY96" fmla="*/ 856059 h 1438466"/>
              <a:gd name="connsiteX97" fmla="*/ 1352212 w 1504958"/>
              <a:gd name="connsiteY97" fmla="*/ 876372 h 1438466"/>
              <a:gd name="connsiteX98" fmla="*/ 1352212 w 1504958"/>
              <a:gd name="connsiteY98" fmla="*/ 876372 h 1438466"/>
              <a:gd name="connsiteX99" fmla="*/ 1342492 w 1504958"/>
              <a:gd name="connsiteY99" fmla="*/ 878600 h 1438466"/>
              <a:gd name="connsiteX100" fmla="*/ 1342492 w 1504958"/>
              <a:gd name="connsiteY100" fmla="*/ 878600 h 1438466"/>
              <a:gd name="connsiteX101" fmla="*/ 1322082 w 1504958"/>
              <a:gd name="connsiteY101" fmla="*/ 865683 h 1438466"/>
              <a:gd name="connsiteX102" fmla="*/ 1278260 w 1504958"/>
              <a:gd name="connsiteY102" fmla="*/ 781139 h 1438466"/>
              <a:gd name="connsiteX103" fmla="*/ 1275386 w 1504958"/>
              <a:gd name="connsiteY103" fmla="*/ 770127 h 1438466"/>
              <a:gd name="connsiteX104" fmla="*/ 1275386 w 1504958"/>
              <a:gd name="connsiteY104" fmla="*/ 770127 h 1438466"/>
              <a:gd name="connsiteX105" fmla="*/ 1286915 w 1504958"/>
              <a:gd name="connsiteY105" fmla="*/ 750364 h 1438466"/>
              <a:gd name="connsiteX106" fmla="*/ 1286915 w 1504958"/>
              <a:gd name="connsiteY106" fmla="*/ 750364 h 1438466"/>
              <a:gd name="connsiteX107" fmla="*/ 1317690 w 1504958"/>
              <a:gd name="connsiteY107" fmla="*/ 759019 h 1438466"/>
              <a:gd name="connsiteX108" fmla="*/ 1317690 w 1504958"/>
              <a:gd name="connsiteY108" fmla="*/ 759019 h 1438466"/>
              <a:gd name="connsiteX109" fmla="*/ 1317690 w 1504958"/>
              <a:gd name="connsiteY109" fmla="*/ 759019 h 1438466"/>
              <a:gd name="connsiteX110" fmla="*/ 1317690 w 1504958"/>
              <a:gd name="connsiteY110" fmla="*/ 759019 h 1438466"/>
              <a:gd name="connsiteX111" fmla="*/ 1320597 w 1504958"/>
              <a:gd name="connsiteY111" fmla="*/ 770031 h 1438466"/>
              <a:gd name="connsiteX112" fmla="*/ 1320597 w 1504958"/>
              <a:gd name="connsiteY112" fmla="*/ 770031 h 1438466"/>
              <a:gd name="connsiteX113" fmla="*/ 1309036 w 1504958"/>
              <a:gd name="connsiteY113" fmla="*/ 789794 h 1438466"/>
              <a:gd name="connsiteX114" fmla="*/ 1309036 w 1504958"/>
              <a:gd name="connsiteY114" fmla="*/ 789794 h 1438466"/>
              <a:gd name="connsiteX115" fmla="*/ 1297991 w 1504958"/>
              <a:gd name="connsiteY115" fmla="*/ 792700 h 1438466"/>
              <a:gd name="connsiteX116" fmla="*/ 1297991 w 1504958"/>
              <a:gd name="connsiteY116" fmla="*/ 792700 h 1438466"/>
              <a:gd name="connsiteX117" fmla="*/ 1278260 w 1504958"/>
              <a:gd name="connsiteY117" fmla="*/ 781139 h 1438466"/>
              <a:gd name="connsiteX118" fmla="*/ 1228949 w 1504958"/>
              <a:gd name="connsiteY118" fmla="*/ 699631 h 1438466"/>
              <a:gd name="connsiteX119" fmla="*/ 1228949 w 1504958"/>
              <a:gd name="connsiteY119" fmla="*/ 699631 h 1438466"/>
              <a:gd name="connsiteX120" fmla="*/ 1225267 w 1504958"/>
              <a:gd name="connsiteY120" fmla="*/ 687199 h 1438466"/>
              <a:gd name="connsiteX121" fmla="*/ 1225267 w 1504958"/>
              <a:gd name="connsiteY121" fmla="*/ 687199 h 1438466"/>
              <a:gd name="connsiteX122" fmla="*/ 1235537 w 1504958"/>
              <a:gd name="connsiteY122" fmla="*/ 668372 h 1438466"/>
              <a:gd name="connsiteX123" fmla="*/ 1235537 w 1504958"/>
              <a:gd name="connsiteY123" fmla="*/ 668372 h 1438466"/>
              <a:gd name="connsiteX124" fmla="*/ 1266829 w 1504958"/>
              <a:gd name="connsiteY124" fmla="*/ 674959 h 1438466"/>
              <a:gd name="connsiteX125" fmla="*/ 1266829 w 1504958"/>
              <a:gd name="connsiteY125" fmla="*/ 674959 h 1438466"/>
              <a:gd name="connsiteX126" fmla="*/ 1270478 w 1504958"/>
              <a:gd name="connsiteY126" fmla="*/ 687392 h 1438466"/>
              <a:gd name="connsiteX127" fmla="*/ 1270478 w 1504958"/>
              <a:gd name="connsiteY127" fmla="*/ 687392 h 1438466"/>
              <a:gd name="connsiteX128" fmla="*/ 1260208 w 1504958"/>
              <a:gd name="connsiteY128" fmla="*/ 706251 h 1438466"/>
              <a:gd name="connsiteX129" fmla="*/ 1260208 w 1504958"/>
              <a:gd name="connsiteY129" fmla="*/ 706251 h 1438466"/>
              <a:gd name="connsiteX130" fmla="*/ 1247905 w 1504958"/>
              <a:gd name="connsiteY130" fmla="*/ 709901 h 1438466"/>
              <a:gd name="connsiteX131" fmla="*/ 1247905 w 1504958"/>
              <a:gd name="connsiteY131" fmla="*/ 709901 h 1438466"/>
              <a:gd name="connsiteX132" fmla="*/ 1228949 w 1504958"/>
              <a:gd name="connsiteY132" fmla="*/ 699631 h 1438466"/>
              <a:gd name="connsiteX133" fmla="*/ 1174309 w 1504958"/>
              <a:gd name="connsiteY133" fmla="*/ 621547 h 1438466"/>
              <a:gd name="connsiteX134" fmla="*/ 1174309 w 1504958"/>
              <a:gd name="connsiteY134" fmla="*/ 621547 h 1438466"/>
              <a:gd name="connsiteX135" fmla="*/ 1169787 w 1504958"/>
              <a:gd name="connsiteY135" fmla="*/ 608048 h 1438466"/>
              <a:gd name="connsiteX136" fmla="*/ 1169787 w 1504958"/>
              <a:gd name="connsiteY136" fmla="*/ 608048 h 1438466"/>
              <a:gd name="connsiteX137" fmla="*/ 1178830 w 1504958"/>
              <a:gd name="connsiteY137" fmla="*/ 589899 h 1438466"/>
              <a:gd name="connsiteX138" fmla="*/ 1178830 w 1504958"/>
              <a:gd name="connsiteY138" fmla="*/ 589899 h 1438466"/>
              <a:gd name="connsiteX139" fmla="*/ 1210477 w 1504958"/>
              <a:gd name="connsiteY139" fmla="*/ 594420 h 1438466"/>
              <a:gd name="connsiteX140" fmla="*/ 1210477 w 1504958"/>
              <a:gd name="connsiteY140" fmla="*/ 594420 h 1438466"/>
              <a:gd name="connsiteX141" fmla="*/ 1214998 w 1504958"/>
              <a:gd name="connsiteY141" fmla="*/ 607951 h 1438466"/>
              <a:gd name="connsiteX142" fmla="*/ 1214998 w 1504958"/>
              <a:gd name="connsiteY142" fmla="*/ 607951 h 1438466"/>
              <a:gd name="connsiteX143" fmla="*/ 1205956 w 1504958"/>
              <a:gd name="connsiteY143" fmla="*/ 626068 h 1438466"/>
              <a:gd name="connsiteX144" fmla="*/ 1205956 w 1504958"/>
              <a:gd name="connsiteY144" fmla="*/ 626068 h 1438466"/>
              <a:gd name="connsiteX145" fmla="*/ 1192425 w 1504958"/>
              <a:gd name="connsiteY145" fmla="*/ 630589 h 1438466"/>
              <a:gd name="connsiteX146" fmla="*/ 1192425 w 1504958"/>
              <a:gd name="connsiteY146" fmla="*/ 630589 h 1438466"/>
              <a:gd name="connsiteX147" fmla="*/ 1174309 w 1504958"/>
              <a:gd name="connsiteY147" fmla="*/ 621547 h 1438466"/>
              <a:gd name="connsiteX148" fmla="*/ 1114631 w 1504958"/>
              <a:gd name="connsiteY148" fmla="*/ 547208 h 1438466"/>
              <a:gd name="connsiteX149" fmla="*/ 1109173 w 1504958"/>
              <a:gd name="connsiteY149" fmla="*/ 532417 h 1438466"/>
              <a:gd name="connsiteX150" fmla="*/ 1109173 w 1504958"/>
              <a:gd name="connsiteY150" fmla="*/ 532417 h 1438466"/>
              <a:gd name="connsiteX151" fmla="*/ 1117053 w 1504958"/>
              <a:gd name="connsiteY151" fmla="*/ 515334 h 1438466"/>
              <a:gd name="connsiteX152" fmla="*/ 1117053 w 1504958"/>
              <a:gd name="connsiteY152" fmla="*/ 515334 h 1438466"/>
              <a:gd name="connsiteX153" fmla="*/ 1148926 w 1504958"/>
              <a:gd name="connsiteY153" fmla="*/ 517756 h 1438466"/>
              <a:gd name="connsiteX154" fmla="*/ 1148926 w 1504958"/>
              <a:gd name="connsiteY154" fmla="*/ 517756 h 1438466"/>
              <a:gd name="connsiteX155" fmla="*/ 1154384 w 1504958"/>
              <a:gd name="connsiteY155" fmla="*/ 532579 h 1438466"/>
              <a:gd name="connsiteX156" fmla="*/ 1154384 w 1504958"/>
              <a:gd name="connsiteY156" fmla="*/ 532579 h 1438466"/>
              <a:gd name="connsiteX157" fmla="*/ 1146504 w 1504958"/>
              <a:gd name="connsiteY157" fmla="*/ 549662 h 1438466"/>
              <a:gd name="connsiteX158" fmla="*/ 1146504 w 1504958"/>
              <a:gd name="connsiteY158" fmla="*/ 549662 h 1438466"/>
              <a:gd name="connsiteX159" fmla="*/ 1131779 w 1504958"/>
              <a:gd name="connsiteY159" fmla="*/ 555087 h 1438466"/>
              <a:gd name="connsiteX160" fmla="*/ 1131779 w 1504958"/>
              <a:gd name="connsiteY160" fmla="*/ 555087 h 1438466"/>
              <a:gd name="connsiteX161" fmla="*/ 1114631 w 1504958"/>
              <a:gd name="connsiteY161" fmla="*/ 547208 h 1438466"/>
              <a:gd name="connsiteX162" fmla="*/ 1050174 w 1504958"/>
              <a:gd name="connsiteY162" fmla="*/ 476970 h 1438466"/>
              <a:gd name="connsiteX163" fmla="*/ 1043715 w 1504958"/>
              <a:gd name="connsiteY163" fmla="*/ 461179 h 1438466"/>
              <a:gd name="connsiteX164" fmla="*/ 1043715 w 1504958"/>
              <a:gd name="connsiteY164" fmla="*/ 461179 h 1438466"/>
              <a:gd name="connsiteX165" fmla="*/ 1050497 w 1504958"/>
              <a:gd name="connsiteY165" fmla="*/ 445000 h 1438466"/>
              <a:gd name="connsiteX166" fmla="*/ 1050497 w 1504958"/>
              <a:gd name="connsiteY166" fmla="*/ 445000 h 1438466"/>
              <a:gd name="connsiteX167" fmla="*/ 1082467 w 1504958"/>
              <a:gd name="connsiteY167" fmla="*/ 445323 h 1438466"/>
              <a:gd name="connsiteX168" fmla="*/ 1082467 w 1504958"/>
              <a:gd name="connsiteY168" fmla="*/ 445323 h 1438466"/>
              <a:gd name="connsiteX169" fmla="*/ 1088926 w 1504958"/>
              <a:gd name="connsiteY169" fmla="*/ 461114 h 1438466"/>
              <a:gd name="connsiteX170" fmla="*/ 1088926 w 1504958"/>
              <a:gd name="connsiteY170" fmla="*/ 461114 h 1438466"/>
              <a:gd name="connsiteX171" fmla="*/ 1082144 w 1504958"/>
              <a:gd name="connsiteY171" fmla="*/ 477293 h 1438466"/>
              <a:gd name="connsiteX172" fmla="*/ 1082144 w 1504958"/>
              <a:gd name="connsiteY172" fmla="*/ 477293 h 1438466"/>
              <a:gd name="connsiteX173" fmla="*/ 1066320 w 1504958"/>
              <a:gd name="connsiteY173" fmla="*/ 483752 h 1438466"/>
              <a:gd name="connsiteX174" fmla="*/ 1066320 w 1504958"/>
              <a:gd name="connsiteY174" fmla="*/ 483752 h 1438466"/>
              <a:gd name="connsiteX175" fmla="*/ 1050174 w 1504958"/>
              <a:gd name="connsiteY175" fmla="*/ 476970 h 1438466"/>
              <a:gd name="connsiteX176" fmla="*/ 981228 w 1504958"/>
              <a:gd name="connsiteY176" fmla="*/ 411092 h 1438466"/>
              <a:gd name="connsiteX177" fmla="*/ 973671 w 1504958"/>
              <a:gd name="connsiteY177" fmla="*/ 394138 h 1438466"/>
              <a:gd name="connsiteX178" fmla="*/ 973671 w 1504958"/>
              <a:gd name="connsiteY178" fmla="*/ 394138 h 1438466"/>
              <a:gd name="connsiteX179" fmla="*/ 979452 w 1504958"/>
              <a:gd name="connsiteY179" fmla="*/ 379186 h 1438466"/>
              <a:gd name="connsiteX180" fmla="*/ 979452 w 1504958"/>
              <a:gd name="connsiteY180" fmla="*/ 379186 h 1438466"/>
              <a:gd name="connsiteX181" fmla="*/ 1011357 w 1504958"/>
              <a:gd name="connsiteY181" fmla="*/ 377410 h 1438466"/>
              <a:gd name="connsiteX182" fmla="*/ 1011357 w 1504958"/>
              <a:gd name="connsiteY182" fmla="*/ 377410 h 1438466"/>
              <a:gd name="connsiteX183" fmla="*/ 1018882 w 1504958"/>
              <a:gd name="connsiteY183" fmla="*/ 394332 h 1438466"/>
              <a:gd name="connsiteX184" fmla="*/ 1018882 w 1504958"/>
              <a:gd name="connsiteY184" fmla="*/ 394332 h 1438466"/>
              <a:gd name="connsiteX185" fmla="*/ 1013134 w 1504958"/>
              <a:gd name="connsiteY185" fmla="*/ 409316 h 1438466"/>
              <a:gd name="connsiteX186" fmla="*/ 1013134 w 1504958"/>
              <a:gd name="connsiteY186" fmla="*/ 409316 h 1438466"/>
              <a:gd name="connsiteX187" fmla="*/ 996276 w 1504958"/>
              <a:gd name="connsiteY187" fmla="*/ 416840 h 1438466"/>
              <a:gd name="connsiteX188" fmla="*/ 996276 w 1504958"/>
              <a:gd name="connsiteY188" fmla="*/ 416840 h 1438466"/>
              <a:gd name="connsiteX189" fmla="*/ 981228 w 1504958"/>
              <a:gd name="connsiteY189" fmla="*/ 411092 h 1438466"/>
              <a:gd name="connsiteX190" fmla="*/ 908084 w 1504958"/>
              <a:gd name="connsiteY190" fmla="*/ 349896 h 1438466"/>
              <a:gd name="connsiteX191" fmla="*/ 899397 w 1504958"/>
              <a:gd name="connsiteY191" fmla="*/ 332135 h 1438466"/>
              <a:gd name="connsiteX192" fmla="*/ 899397 w 1504958"/>
              <a:gd name="connsiteY192" fmla="*/ 332135 h 1438466"/>
              <a:gd name="connsiteX193" fmla="*/ 904176 w 1504958"/>
              <a:gd name="connsiteY193" fmla="*/ 318185 h 1438466"/>
              <a:gd name="connsiteX194" fmla="*/ 904176 w 1504958"/>
              <a:gd name="connsiteY194" fmla="*/ 318185 h 1438466"/>
              <a:gd name="connsiteX195" fmla="*/ 935921 w 1504958"/>
              <a:gd name="connsiteY195" fmla="*/ 314277 h 1438466"/>
              <a:gd name="connsiteX196" fmla="*/ 935921 w 1504958"/>
              <a:gd name="connsiteY196" fmla="*/ 314277 h 1438466"/>
              <a:gd name="connsiteX197" fmla="*/ 935921 w 1504958"/>
              <a:gd name="connsiteY197" fmla="*/ 314277 h 1438466"/>
              <a:gd name="connsiteX198" fmla="*/ 935921 w 1504958"/>
              <a:gd name="connsiteY198" fmla="*/ 314277 h 1438466"/>
              <a:gd name="connsiteX199" fmla="*/ 944607 w 1504958"/>
              <a:gd name="connsiteY199" fmla="*/ 332038 h 1438466"/>
              <a:gd name="connsiteX200" fmla="*/ 944607 w 1504958"/>
              <a:gd name="connsiteY200" fmla="*/ 332038 h 1438466"/>
              <a:gd name="connsiteX201" fmla="*/ 939796 w 1504958"/>
              <a:gd name="connsiteY201" fmla="*/ 346021 h 1438466"/>
              <a:gd name="connsiteX202" fmla="*/ 939796 w 1504958"/>
              <a:gd name="connsiteY202" fmla="*/ 346021 h 1438466"/>
              <a:gd name="connsiteX203" fmla="*/ 921970 w 1504958"/>
              <a:gd name="connsiteY203" fmla="*/ 354708 h 1438466"/>
              <a:gd name="connsiteX204" fmla="*/ 921970 w 1504958"/>
              <a:gd name="connsiteY204" fmla="*/ 354708 h 1438466"/>
              <a:gd name="connsiteX205" fmla="*/ 908084 w 1504958"/>
              <a:gd name="connsiteY205" fmla="*/ 349896 h 1438466"/>
              <a:gd name="connsiteX206" fmla="*/ 831032 w 1504958"/>
              <a:gd name="connsiteY206" fmla="*/ 293642 h 1438466"/>
              <a:gd name="connsiteX207" fmla="*/ 821118 w 1504958"/>
              <a:gd name="connsiteY207" fmla="*/ 274879 h 1438466"/>
              <a:gd name="connsiteX208" fmla="*/ 821118 w 1504958"/>
              <a:gd name="connsiteY208" fmla="*/ 274879 h 1438466"/>
              <a:gd name="connsiteX209" fmla="*/ 825058 w 1504958"/>
              <a:gd name="connsiteY209" fmla="*/ 262253 h 1438466"/>
              <a:gd name="connsiteX210" fmla="*/ 825058 w 1504958"/>
              <a:gd name="connsiteY210" fmla="*/ 262253 h 1438466"/>
              <a:gd name="connsiteX211" fmla="*/ 856447 w 1504958"/>
              <a:gd name="connsiteY211" fmla="*/ 256279 h 1438466"/>
              <a:gd name="connsiteX212" fmla="*/ 856447 w 1504958"/>
              <a:gd name="connsiteY212" fmla="*/ 256279 h 1438466"/>
              <a:gd name="connsiteX213" fmla="*/ 866329 w 1504958"/>
              <a:gd name="connsiteY213" fmla="*/ 275073 h 1438466"/>
              <a:gd name="connsiteX214" fmla="*/ 866329 w 1504958"/>
              <a:gd name="connsiteY214" fmla="*/ 275073 h 1438466"/>
              <a:gd name="connsiteX215" fmla="*/ 862421 w 1504958"/>
              <a:gd name="connsiteY215" fmla="*/ 287700 h 1438466"/>
              <a:gd name="connsiteX216" fmla="*/ 862421 w 1504958"/>
              <a:gd name="connsiteY216" fmla="*/ 287700 h 1438466"/>
              <a:gd name="connsiteX217" fmla="*/ 843723 w 1504958"/>
              <a:gd name="connsiteY217" fmla="*/ 297582 h 1438466"/>
              <a:gd name="connsiteX218" fmla="*/ 843723 w 1504958"/>
              <a:gd name="connsiteY218" fmla="*/ 297582 h 1438466"/>
              <a:gd name="connsiteX219" fmla="*/ 831032 w 1504958"/>
              <a:gd name="connsiteY219" fmla="*/ 293642 h 1438466"/>
              <a:gd name="connsiteX220" fmla="*/ 750428 w 1504958"/>
              <a:gd name="connsiteY220" fmla="*/ 242619 h 1438466"/>
              <a:gd name="connsiteX221" fmla="*/ 750428 w 1504958"/>
              <a:gd name="connsiteY221" fmla="*/ 242619 h 1438466"/>
              <a:gd name="connsiteX222" fmla="*/ 739255 w 1504958"/>
              <a:gd name="connsiteY222" fmla="*/ 223178 h 1438466"/>
              <a:gd name="connsiteX223" fmla="*/ 739255 w 1504958"/>
              <a:gd name="connsiteY223" fmla="*/ 223178 h 1438466"/>
              <a:gd name="connsiteX224" fmla="*/ 742388 w 1504958"/>
              <a:gd name="connsiteY224" fmla="*/ 211682 h 1438466"/>
              <a:gd name="connsiteX225" fmla="*/ 742388 w 1504958"/>
              <a:gd name="connsiteY225" fmla="*/ 211682 h 1438466"/>
              <a:gd name="connsiteX226" fmla="*/ 773325 w 1504958"/>
              <a:gd name="connsiteY226" fmla="*/ 203641 h 1438466"/>
              <a:gd name="connsiteX227" fmla="*/ 773325 w 1504958"/>
              <a:gd name="connsiteY227" fmla="*/ 203641 h 1438466"/>
              <a:gd name="connsiteX228" fmla="*/ 773325 w 1504958"/>
              <a:gd name="connsiteY228" fmla="*/ 203641 h 1438466"/>
              <a:gd name="connsiteX229" fmla="*/ 773325 w 1504958"/>
              <a:gd name="connsiteY229" fmla="*/ 203641 h 1438466"/>
              <a:gd name="connsiteX230" fmla="*/ 784466 w 1504958"/>
              <a:gd name="connsiteY230" fmla="*/ 223081 h 1438466"/>
              <a:gd name="connsiteX231" fmla="*/ 784466 w 1504958"/>
              <a:gd name="connsiteY231" fmla="*/ 223081 h 1438466"/>
              <a:gd name="connsiteX232" fmla="*/ 781366 w 1504958"/>
              <a:gd name="connsiteY232" fmla="*/ 234578 h 1438466"/>
              <a:gd name="connsiteX233" fmla="*/ 781366 w 1504958"/>
              <a:gd name="connsiteY233" fmla="*/ 234578 h 1438466"/>
              <a:gd name="connsiteX234" fmla="*/ 761860 w 1504958"/>
              <a:gd name="connsiteY234" fmla="*/ 245751 h 1438466"/>
              <a:gd name="connsiteX235" fmla="*/ 761860 w 1504958"/>
              <a:gd name="connsiteY235" fmla="*/ 245751 h 1438466"/>
              <a:gd name="connsiteX236" fmla="*/ 750428 w 1504958"/>
              <a:gd name="connsiteY236" fmla="*/ 242619 h 1438466"/>
              <a:gd name="connsiteX237" fmla="*/ 666596 w 1504958"/>
              <a:gd name="connsiteY237" fmla="*/ 197053 h 1438466"/>
              <a:gd name="connsiteX238" fmla="*/ 654130 w 1504958"/>
              <a:gd name="connsiteY238" fmla="*/ 176740 h 1438466"/>
              <a:gd name="connsiteX239" fmla="*/ 654130 w 1504958"/>
              <a:gd name="connsiteY239" fmla="*/ 176740 h 1438466"/>
              <a:gd name="connsiteX240" fmla="*/ 656520 w 1504958"/>
              <a:gd name="connsiteY240" fmla="*/ 166697 h 1438466"/>
              <a:gd name="connsiteX241" fmla="*/ 656520 w 1504958"/>
              <a:gd name="connsiteY241" fmla="*/ 166697 h 1438466"/>
              <a:gd name="connsiteX242" fmla="*/ 686843 w 1504958"/>
              <a:gd name="connsiteY242" fmla="*/ 156622 h 1438466"/>
              <a:gd name="connsiteX243" fmla="*/ 686843 w 1504958"/>
              <a:gd name="connsiteY243" fmla="*/ 156622 h 1438466"/>
              <a:gd name="connsiteX244" fmla="*/ 699341 w 1504958"/>
              <a:gd name="connsiteY244" fmla="*/ 176934 h 1438466"/>
              <a:gd name="connsiteX245" fmla="*/ 699341 w 1504958"/>
              <a:gd name="connsiteY245" fmla="*/ 176934 h 1438466"/>
              <a:gd name="connsiteX246" fmla="*/ 696919 w 1504958"/>
              <a:gd name="connsiteY246" fmla="*/ 186977 h 1438466"/>
              <a:gd name="connsiteX247" fmla="*/ 696919 w 1504958"/>
              <a:gd name="connsiteY247" fmla="*/ 186977 h 1438466"/>
              <a:gd name="connsiteX248" fmla="*/ 676703 w 1504958"/>
              <a:gd name="connsiteY248" fmla="*/ 199443 h 1438466"/>
              <a:gd name="connsiteX249" fmla="*/ 676703 w 1504958"/>
              <a:gd name="connsiteY249" fmla="*/ 199443 h 1438466"/>
              <a:gd name="connsiteX250" fmla="*/ 666596 w 1504958"/>
              <a:gd name="connsiteY250" fmla="*/ 197053 h 1438466"/>
              <a:gd name="connsiteX251" fmla="*/ 579889 w 1504958"/>
              <a:gd name="connsiteY251" fmla="*/ 157139 h 1438466"/>
              <a:gd name="connsiteX252" fmla="*/ 566035 w 1504958"/>
              <a:gd name="connsiteY252" fmla="*/ 136342 h 1438466"/>
              <a:gd name="connsiteX253" fmla="*/ 566035 w 1504958"/>
              <a:gd name="connsiteY253" fmla="*/ 136342 h 1438466"/>
              <a:gd name="connsiteX254" fmla="*/ 567811 w 1504958"/>
              <a:gd name="connsiteY254" fmla="*/ 127526 h 1438466"/>
              <a:gd name="connsiteX255" fmla="*/ 567811 w 1504958"/>
              <a:gd name="connsiteY255" fmla="*/ 127526 h 1438466"/>
              <a:gd name="connsiteX256" fmla="*/ 597423 w 1504958"/>
              <a:gd name="connsiteY256" fmla="*/ 115448 h 1438466"/>
              <a:gd name="connsiteX257" fmla="*/ 597423 w 1504958"/>
              <a:gd name="connsiteY257" fmla="*/ 115448 h 1438466"/>
              <a:gd name="connsiteX258" fmla="*/ 611277 w 1504958"/>
              <a:gd name="connsiteY258" fmla="*/ 136245 h 1438466"/>
              <a:gd name="connsiteX259" fmla="*/ 611277 w 1504958"/>
              <a:gd name="connsiteY259" fmla="*/ 136245 h 1438466"/>
              <a:gd name="connsiteX260" fmla="*/ 609501 w 1504958"/>
              <a:gd name="connsiteY260" fmla="*/ 145061 h 1438466"/>
              <a:gd name="connsiteX261" fmla="*/ 609501 w 1504958"/>
              <a:gd name="connsiteY261" fmla="*/ 145061 h 1438466"/>
              <a:gd name="connsiteX262" fmla="*/ 588640 w 1504958"/>
              <a:gd name="connsiteY262" fmla="*/ 158915 h 1438466"/>
              <a:gd name="connsiteX263" fmla="*/ 588640 w 1504958"/>
              <a:gd name="connsiteY263" fmla="*/ 158915 h 1438466"/>
              <a:gd name="connsiteX264" fmla="*/ 579889 w 1504958"/>
              <a:gd name="connsiteY264" fmla="*/ 157139 h 1438466"/>
              <a:gd name="connsiteX265" fmla="*/ 490727 w 1504958"/>
              <a:gd name="connsiteY265" fmla="*/ 123069 h 1438466"/>
              <a:gd name="connsiteX266" fmla="*/ 490727 w 1504958"/>
              <a:gd name="connsiteY266" fmla="*/ 123069 h 1438466"/>
              <a:gd name="connsiteX267" fmla="*/ 475453 w 1504958"/>
              <a:gd name="connsiteY267" fmla="*/ 101594 h 1438466"/>
              <a:gd name="connsiteX268" fmla="*/ 475453 w 1504958"/>
              <a:gd name="connsiteY268" fmla="*/ 101594 h 1438466"/>
              <a:gd name="connsiteX269" fmla="*/ 476680 w 1504958"/>
              <a:gd name="connsiteY269" fmla="*/ 94361 h 1438466"/>
              <a:gd name="connsiteX270" fmla="*/ 476680 w 1504958"/>
              <a:gd name="connsiteY270" fmla="*/ 94361 h 1438466"/>
              <a:gd name="connsiteX271" fmla="*/ 505420 w 1504958"/>
              <a:gd name="connsiteY271" fmla="*/ 80313 h 1438466"/>
              <a:gd name="connsiteX272" fmla="*/ 505420 w 1504958"/>
              <a:gd name="connsiteY272" fmla="*/ 80313 h 1438466"/>
              <a:gd name="connsiteX273" fmla="*/ 505420 w 1504958"/>
              <a:gd name="connsiteY273" fmla="*/ 80345 h 1438466"/>
              <a:gd name="connsiteX274" fmla="*/ 505420 w 1504958"/>
              <a:gd name="connsiteY274" fmla="*/ 80345 h 1438466"/>
              <a:gd name="connsiteX275" fmla="*/ 520663 w 1504958"/>
              <a:gd name="connsiteY275" fmla="*/ 101820 h 1438466"/>
              <a:gd name="connsiteX276" fmla="*/ 520663 w 1504958"/>
              <a:gd name="connsiteY276" fmla="*/ 101820 h 1438466"/>
              <a:gd name="connsiteX277" fmla="*/ 519436 w 1504958"/>
              <a:gd name="connsiteY277" fmla="*/ 109054 h 1438466"/>
              <a:gd name="connsiteX278" fmla="*/ 519436 w 1504958"/>
              <a:gd name="connsiteY278" fmla="*/ 109054 h 1438466"/>
              <a:gd name="connsiteX279" fmla="*/ 498058 w 1504958"/>
              <a:gd name="connsiteY279" fmla="*/ 124329 h 1438466"/>
              <a:gd name="connsiteX280" fmla="*/ 498058 w 1504958"/>
              <a:gd name="connsiteY280" fmla="*/ 124329 h 1438466"/>
              <a:gd name="connsiteX281" fmla="*/ 490727 w 1504958"/>
              <a:gd name="connsiteY281" fmla="*/ 123069 h 1438466"/>
              <a:gd name="connsiteX282" fmla="*/ 399596 w 1504958"/>
              <a:gd name="connsiteY282" fmla="*/ 95103 h 1438466"/>
              <a:gd name="connsiteX283" fmla="*/ 399596 w 1504958"/>
              <a:gd name="connsiteY283" fmla="*/ 95103 h 1438466"/>
              <a:gd name="connsiteX284" fmla="*/ 382900 w 1504958"/>
              <a:gd name="connsiteY284" fmla="*/ 73305 h 1438466"/>
              <a:gd name="connsiteX285" fmla="*/ 382900 w 1504958"/>
              <a:gd name="connsiteY285" fmla="*/ 73305 h 1438466"/>
              <a:gd name="connsiteX286" fmla="*/ 383675 w 1504958"/>
              <a:gd name="connsiteY286" fmla="*/ 67396 h 1438466"/>
              <a:gd name="connsiteX287" fmla="*/ 383675 w 1504958"/>
              <a:gd name="connsiteY287" fmla="*/ 67396 h 1438466"/>
              <a:gd name="connsiteX288" fmla="*/ 411415 w 1504958"/>
              <a:gd name="connsiteY288" fmla="*/ 51475 h 1438466"/>
              <a:gd name="connsiteX289" fmla="*/ 411415 w 1504958"/>
              <a:gd name="connsiteY289" fmla="*/ 51475 h 1438466"/>
              <a:gd name="connsiteX290" fmla="*/ 428111 w 1504958"/>
              <a:gd name="connsiteY290" fmla="*/ 73273 h 1438466"/>
              <a:gd name="connsiteX291" fmla="*/ 428111 w 1504958"/>
              <a:gd name="connsiteY291" fmla="*/ 73273 h 1438466"/>
              <a:gd name="connsiteX292" fmla="*/ 427303 w 1504958"/>
              <a:gd name="connsiteY292" fmla="*/ 79183 h 1438466"/>
              <a:gd name="connsiteX293" fmla="*/ 427303 w 1504958"/>
              <a:gd name="connsiteY293" fmla="*/ 79183 h 1438466"/>
              <a:gd name="connsiteX294" fmla="*/ 405505 w 1504958"/>
              <a:gd name="connsiteY294" fmla="*/ 95911 h 1438466"/>
              <a:gd name="connsiteX295" fmla="*/ 405505 w 1504958"/>
              <a:gd name="connsiteY295" fmla="*/ 95911 h 1438466"/>
              <a:gd name="connsiteX296" fmla="*/ 399596 w 1504958"/>
              <a:gd name="connsiteY296" fmla="*/ 95103 h 1438466"/>
              <a:gd name="connsiteX297" fmla="*/ 306785 w 1504958"/>
              <a:gd name="connsiteY297" fmla="*/ 73273 h 1438466"/>
              <a:gd name="connsiteX298" fmla="*/ 288636 w 1504958"/>
              <a:gd name="connsiteY298" fmla="*/ 51217 h 1438466"/>
              <a:gd name="connsiteX299" fmla="*/ 288636 w 1504958"/>
              <a:gd name="connsiteY299" fmla="*/ 51217 h 1438466"/>
              <a:gd name="connsiteX300" fmla="*/ 289056 w 1504958"/>
              <a:gd name="connsiteY300" fmla="*/ 46664 h 1438466"/>
              <a:gd name="connsiteX301" fmla="*/ 289056 w 1504958"/>
              <a:gd name="connsiteY301" fmla="*/ 46664 h 1438466"/>
              <a:gd name="connsiteX302" fmla="*/ 315698 w 1504958"/>
              <a:gd name="connsiteY302" fmla="*/ 28935 h 1438466"/>
              <a:gd name="connsiteX303" fmla="*/ 315698 w 1504958"/>
              <a:gd name="connsiteY303" fmla="*/ 28935 h 1438466"/>
              <a:gd name="connsiteX304" fmla="*/ 315698 w 1504958"/>
              <a:gd name="connsiteY304" fmla="*/ 28967 h 1438466"/>
              <a:gd name="connsiteX305" fmla="*/ 315698 w 1504958"/>
              <a:gd name="connsiteY305" fmla="*/ 28967 h 1438466"/>
              <a:gd name="connsiteX306" fmla="*/ 333847 w 1504958"/>
              <a:gd name="connsiteY306" fmla="*/ 50991 h 1438466"/>
              <a:gd name="connsiteX307" fmla="*/ 333847 w 1504958"/>
              <a:gd name="connsiteY307" fmla="*/ 50991 h 1438466"/>
              <a:gd name="connsiteX308" fmla="*/ 333395 w 1504958"/>
              <a:gd name="connsiteY308" fmla="*/ 55544 h 1438466"/>
              <a:gd name="connsiteX309" fmla="*/ 333395 w 1504958"/>
              <a:gd name="connsiteY309" fmla="*/ 55544 h 1438466"/>
              <a:gd name="connsiteX310" fmla="*/ 311241 w 1504958"/>
              <a:gd name="connsiteY310" fmla="*/ 73725 h 1438466"/>
              <a:gd name="connsiteX311" fmla="*/ 311241 w 1504958"/>
              <a:gd name="connsiteY311" fmla="*/ 73725 h 1438466"/>
              <a:gd name="connsiteX312" fmla="*/ 306785 w 1504958"/>
              <a:gd name="connsiteY312" fmla="*/ 73273 h 1438466"/>
              <a:gd name="connsiteX313" fmla="*/ 212780 w 1504958"/>
              <a:gd name="connsiteY313" fmla="*/ 57676 h 1438466"/>
              <a:gd name="connsiteX314" fmla="*/ 193113 w 1504958"/>
              <a:gd name="connsiteY314" fmla="*/ 35167 h 1438466"/>
              <a:gd name="connsiteX315" fmla="*/ 193113 w 1504958"/>
              <a:gd name="connsiteY315" fmla="*/ 35167 h 1438466"/>
              <a:gd name="connsiteX316" fmla="*/ 193307 w 1504958"/>
              <a:gd name="connsiteY316" fmla="*/ 32293 h 1438466"/>
              <a:gd name="connsiteX317" fmla="*/ 193307 w 1504958"/>
              <a:gd name="connsiteY317" fmla="*/ 32293 h 1438466"/>
              <a:gd name="connsiteX318" fmla="*/ 218690 w 1504958"/>
              <a:gd name="connsiteY318" fmla="*/ 12853 h 1438466"/>
              <a:gd name="connsiteX319" fmla="*/ 218690 w 1504958"/>
              <a:gd name="connsiteY319" fmla="*/ 12853 h 1438466"/>
              <a:gd name="connsiteX320" fmla="*/ 238324 w 1504958"/>
              <a:gd name="connsiteY320" fmla="*/ 35329 h 1438466"/>
              <a:gd name="connsiteX321" fmla="*/ 238324 w 1504958"/>
              <a:gd name="connsiteY321" fmla="*/ 35329 h 1438466"/>
              <a:gd name="connsiteX322" fmla="*/ 238130 w 1504958"/>
              <a:gd name="connsiteY322" fmla="*/ 38235 h 1438466"/>
              <a:gd name="connsiteX323" fmla="*/ 238130 w 1504958"/>
              <a:gd name="connsiteY323" fmla="*/ 38235 h 1438466"/>
              <a:gd name="connsiteX324" fmla="*/ 215751 w 1504958"/>
              <a:gd name="connsiteY324" fmla="*/ 57869 h 1438466"/>
              <a:gd name="connsiteX325" fmla="*/ 215751 w 1504958"/>
              <a:gd name="connsiteY325" fmla="*/ 57869 h 1438466"/>
              <a:gd name="connsiteX326" fmla="*/ 212780 w 1504958"/>
              <a:gd name="connsiteY326" fmla="*/ 57676 h 1438466"/>
              <a:gd name="connsiteX327" fmla="*/ 117902 w 1504958"/>
              <a:gd name="connsiteY327" fmla="*/ 48311 h 1438466"/>
              <a:gd name="connsiteX328" fmla="*/ 117902 w 1504958"/>
              <a:gd name="connsiteY328" fmla="*/ 48311 h 1438466"/>
              <a:gd name="connsiteX329" fmla="*/ 96751 w 1504958"/>
              <a:gd name="connsiteY329" fmla="*/ 25738 h 1438466"/>
              <a:gd name="connsiteX330" fmla="*/ 96751 w 1504958"/>
              <a:gd name="connsiteY330" fmla="*/ 25738 h 1438466"/>
              <a:gd name="connsiteX331" fmla="*/ 96815 w 1504958"/>
              <a:gd name="connsiteY331" fmla="*/ 24284 h 1438466"/>
              <a:gd name="connsiteX332" fmla="*/ 96815 w 1504958"/>
              <a:gd name="connsiteY332" fmla="*/ 24284 h 1438466"/>
              <a:gd name="connsiteX333" fmla="*/ 120841 w 1504958"/>
              <a:gd name="connsiteY333" fmla="*/ 3197 h 1438466"/>
              <a:gd name="connsiteX334" fmla="*/ 120841 w 1504958"/>
              <a:gd name="connsiteY334" fmla="*/ 3197 h 1438466"/>
              <a:gd name="connsiteX335" fmla="*/ 141961 w 1504958"/>
              <a:gd name="connsiteY335" fmla="*/ 25802 h 1438466"/>
              <a:gd name="connsiteX336" fmla="*/ 141961 w 1504958"/>
              <a:gd name="connsiteY336" fmla="*/ 25802 h 1438466"/>
              <a:gd name="connsiteX337" fmla="*/ 141929 w 1504958"/>
              <a:gd name="connsiteY337" fmla="*/ 27255 h 1438466"/>
              <a:gd name="connsiteX338" fmla="*/ 141929 w 1504958"/>
              <a:gd name="connsiteY338" fmla="*/ 27255 h 1438466"/>
              <a:gd name="connsiteX339" fmla="*/ 119388 w 1504958"/>
              <a:gd name="connsiteY339" fmla="*/ 48375 h 1438466"/>
              <a:gd name="connsiteX340" fmla="*/ 119388 w 1504958"/>
              <a:gd name="connsiteY340" fmla="*/ 48375 h 1438466"/>
              <a:gd name="connsiteX341" fmla="*/ 117902 w 1504958"/>
              <a:gd name="connsiteY341" fmla="*/ 48311 h 1438466"/>
              <a:gd name="connsiteX342" fmla="*/ 0 w 1504958"/>
              <a:gd name="connsiteY342" fmla="*/ 22605 h 1438466"/>
              <a:gd name="connsiteX343" fmla="*/ 22605 w 1504958"/>
              <a:gd name="connsiteY343" fmla="*/ 0 h 1438466"/>
              <a:gd name="connsiteX344" fmla="*/ 22605 w 1504958"/>
              <a:gd name="connsiteY344" fmla="*/ 0 h 1438466"/>
              <a:gd name="connsiteX345" fmla="*/ 45210 w 1504958"/>
              <a:gd name="connsiteY345" fmla="*/ 22605 h 1438466"/>
              <a:gd name="connsiteX346" fmla="*/ 45210 w 1504958"/>
              <a:gd name="connsiteY346" fmla="*/ 22605 h 1438466"/>
              <a:gd name="connsiteX347" fmla="*/ 22605 w 1504958"/>
              <a:gd name="connsiteY347" fmla="*/ 45210 h 1438466"/>
              <a:gd name="connsiteX348" fmla="*/ 22605 w 1504958"/>
              <a:gd name="connsiteY348" fmla="*/ 45210 h 1438466"/>
              <a:gd name="connsiteX349" fmla="*/ 0 w 1504958"/>
              <a:gd name="connsiteY349" fmla="*/ 22605 h 143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</a:cxnLst>
            <a:rect l="l" t="t" r="r" b="b"/>
            <a:pathLst>
              <a:path w="1504958" h="1438466">
                <a:moveTo>
                  <a:pt x="1459748" y="1416895"/>
                </a:moveTo>
                <a:cubicBezTo>
                  <a:pt x="1459748" y="1416507"/>
                  <a:pt x="1459715" y="1416120"/>
                  <a:pt x="1459748" y="1415732"/>
                </a:cubicBezTo>
                <a:lnTo>
                  <a:pt x="1459748" y="1415732"/>
                </a:lnTo>
                <a:cubicBezTo>
                  <a:pt x="1459780" y="1403752"/>
                  <a:pt x="1469210" y="1393838"/>
                  <a:pt x="1481287" y="1393256"/>
                </a:cubicBezTo>
                <a:lnTo>
                  <a:pt x="1481287" y="1393256"/>
                </a:lnTo>
                <a:cubicBezTo>
                  <a:pt x="1493785" y="1392707"/>
                  <a:pt x="1504345" y="1402331"/>
                  <a:pt x="1504926" y="1414796"/>
                </a:cubicBezTo>
                <a:lnTo>
                  <a:pt x="1504926" y="1414796"/>
                </a:lnTo>
                <a:cubicBezTo>
                  <a:pt x="1504926" y="1415183"/>
                  <a:pt x="1504958" y="1415571"/>
                  <a:pt x="1504958" y="1415958"/>
                </a:cubicBezTo>
                <a:lnTo>
                  <a:pt x="1504958" y="1415958"/>
                </a:lnTo>
                <a:cubicBezTo>
                  <a:pt x="1504894" y="1427939"/>
                  <a:pt x="1495464" y="1437885"/>
                  <a:pt x="1483387" y="1438434"/>
                </a:cubicBezTo>
                <a:lnTo>
                  <a:pt x="1483387" y="1438434"/>
                </a:lnTo>
                <a:cubicBezTo>
                  <a:pt x="1482999" y="1438434"/>
                  <a:pt x="1482676" y="1438467"/>
                  <a:pt x="1482321" y="1438467"/>
                </a:cubicBezTo>
                <a:lnTo>
                  <a:pt x="1482321" y="1438467"/>
                </a:lnTo>
                <a:cubicBezTo>
                  <a:pt x="1470308" y="1438467"/>
                  <a:pt x="1460297" y="1429005"/>
                  <a:pt x="1459748" y="1416895"/>
                </a:cubicBezTo>
                <a:close/>
                <a:moveTo>
                  <a:pt x="1452256" y="1321856"/>
                </a:moveTo>
                <a:lnTo>
                  <a:pt x="1452256" y="1321856"/>
                </a:lnTo>
                <a:cubicBezTo>
                  <a:pt x="1452159" y="1320984"/>
                  <a:pt x="1452127" y="1320112"/>
                  <a:pt x="1452127" y="1319240"/>
                </a:cubicBezTo>
                <a:lnTo>
                  <a:pt x="1452127" y="1319240"/>
                </a:lnTo>
                <a:cubicBezTo>
                  <a:pt x="1452159" y="1307905"/>
                  <a:pt x="1460684" y="1298153"/>
                  <a:pt x="1472213" y="1296861"/>
                </a:cubicBezTo>
                <a:lnTo>
                  <a:pt x="1472213" y="1296861"/>
                </a:lnTo>
                <a:cubicBezTo>
                  <a:pt x="1484614" y="1295473"/>
                  <a:pt x="1495819" y="1304418"/>
                  <a:pt x="1497208" y="1316818"/>
                </a:cubicBezTo>
                <a:lnTo>
                  <a:pt x="1497208" y="1316818"/>
                </a:lnTo>
                <a:lnTo>
                  <a:pt x="1497208" y="1316818"/>
                </a:lnTo>
                <a:lnTo>
                  <a:pt x="1497208" y="1316818"/>
                </a:lnTo>
                <a:cubicBezTo>
                  <a:pt x="1497305" y="1317690"/>
                  <a:pt x="1497337" y="1318562"/>
                  <a:pt x="1497337" y="1319402"/>
                </a:cubicBezTo>
                <a:lnTo>
                  <a:pt x="1497337" y="1319402"/>
                </a:lnTo>
                <a:cubicBezTo>
                  <a:pt x="1497305" y="1330737"/>
                  <a:pt x="1488779" y="1340489"/>
                  <a:pt x="1477251" y="1341781"/>
                </a:cubicBezTo>
                <a:lnTo>
                  <a:pt x="1477251" y="1341781"/>
                </a:lnTo>
                <a:cubicBezTo>
                  <a:pt x="1476411" y="1341878"/>
                  <a:pt x="1475539" y="1341942"/>
                  <a:pt x="1474700" y="1341942"/>
                </a:cubicBezTo>
                <a:lnTo>
                  <a:pt x="1474700" y="1341942"/>
                </a:lnTo>
                <a:cubicBezTo>
                  <a:pt x="1463365" y="1341942"/>
                  <a:pt x="1453548" y="1333385"/>
                  <a:pt x="1452256" y="1321856"/>
                </a:cubicBezTo>
                <a:close/>
                <a:moveTo>
                  <a:pt x="1438531" y="1227528"/>
                </a:moveTo>
                <a:cubicBezTo>
                  <a:pt x="1438273" y="1226171"/>
                  <a:pt x="1438144" y="1224847"/>
                  <a:pt x="1438144" y="1223523"/>
                </a:cubicBezTo>
                <a:lnTo>
                  <a:pt x="1438144" y="1223523"/>
                </a:lnTo>
                <a:cubicBezTo>
                  <a:pt x="1438144" y="1212770"/>
                  <a:pt x="1445830" y="1203243"/>
                  <a:pt x="1456777" y="1201273"/>
                </a:cubicBezTo>
                <a:lnTo>
                  <a:pt x="1456777" y="1201273"/>
                </a:lnTo>
                <a:cubicBezTo>
                  <a:pt x="1469048" y="1199045"/>
                  <a:pt x="1480803" y="1207248"/>
                  <a:pt x="1482999" y="1219519"/>
                </a:cubicBezTo>
                <a:lnTo>
                  <a:pt x="1482999" y="1219519"/>
                </a:lnTo>
                <a:cubicBezTo>
                  <a:pt x="1483257" y="1220875"/>
                  <a:pt x="1483387" y="1222199"/>
                  <a:pt x="1483387" y="1223523"/>
                </a:cubicBezTo>
                <a:lnTo>
                  <a:pt x="1483387" y="1223523"/>
                </a:lnTo>
                <a:cubicBezTo>
                  <a:pt x="1483387" y="1234277"/>
                  <a:pt x="1475701" y="1243804"/>
                  <a:pt x="1464753" y="1245773"/>
                </a:cubicBezTo>
                <a:lnTo>
                  <a:pt x="1464753" y="1245773"/>
                </a:lnTo>
                <a:cubicBezTo>
                  <a:pt x="1463397" y="1245999"/>
                  <a:pt x="1462073" y="1246129"/>
                  <a:pt x="1460749" y="1246129"/>
                </a:cubicBezTo>
                <a:lnTo>
                  <a:pt x="1460749" y="1246129"/>
                </a:lnTo>
                <a:cubicBezTo>
                  <a:pt x="1449995" y="1246129"/>
                  <a:pt x="1440469" y="1238443"/>
                  <a:pt x="1438531" y="1227528"/>
                </a:cubicBezTo>
                <a:close/>
                <a:moveTo>
                  <a:pt x="1418542" y="1134330"/>
                </a:moveTo>
                <a:cubicBezTo>
                  <a:pt x="1418090" y="1132521"/>
                  <a:pt x="1417864" y="1130713"/>
                  <a:pt x="1417864" y="1128937"/>
                </a:cubicBezTo>
                <a:lnTo>
                  <a:pt x="1417864" y="1128937"/>
                </a:lnTo>
                <a:cubicBezTo>
                  <a:pt x="1417799" y="1118764"/>
                  <a:pt x="1424677" y="1109496"/>
                  <a:pt x="1434979" y="1106913"/>
                </a:cubicBezTo>
                <a:lnTo>
                  <a:pt x="1434979" y="1106913"/>
                </a:lnTo>
                <a:cubicBezTo>
                  <a:pt x="1447089" y="1103877"/>
                  <a:pt x="1459360" y="1111272"/>
                  <a:pt x="1462396" y="1123382"/>
                </a:cubicBezTo>
                <a:lnTo>
                  <a:pt x="1462396" y="1123382"/>
                </a:lnTo>
                <a:cubicBezTo>
                  <a:pt x="1462848" y="1125191"/>
                  <a:pt x="1463074" y="1126967"/>
                  <a:pt x="1463074" y="1128743"/>
                </a:cubicBezTo>
                <a:lnTo>
                  <a:pt x="1463074" y="1128743"/>
                </a:lnTo>
                <a:cubicBezTo>
                  <a:pt x="1463139" y="1138915"/>
                  <a:pt x="1456260" y="1148216"/>
                  <a:pt x="1445926" y="1150799"/>
                </a:cubicBezTo>
                <a:lnTo>
                  <a:pt x="1445926" y="1150799"/>
                </a:lnTo>
                <a:cubicBezTo>
                  <a:pt x="1444086" y="1151251"/>
                  <a:pt x="1442245" y="1151477"/>
                  <a:pt x="1440437" y="1151477"/>
                </a:cubicBezTo>
                <a:lnTo>
                  <a:pt x="1440437" y="1151477"/>
                </a:lnTo>
                <a:cubicBezTo>
                  <a:pt x="1430296" y="1151477"/>
                  <a:pt x="1421093" y="1144599"/>
                  <a:pt x="1418542" y="1134330"/>
                </a:cubicBezTo>
                <a:close/>
                <a:moveTo>
                  <a:pt x="1392384" y="1042682"/>
                </a:moveTo>
                <a:cubicBezTo>
                  <a:pt x="1391642" y="1040357"/>
                  <a:pt x="1391286" y="1037999"/>
                  <a:pt x="1391286" y="1035674"/>
                </a:cubicBezTo>
                <a:lnTo>
                  <a:pt x="1391286" y="1035674"/>
                </a:lnTo>
                <a:cubicBezTo>
                  <a:pt x="1391286" y="1026148"/>
                  <a:pt x="1397390" y="1017299"/>
                  <a:pt x="1406949" y="1014231"/>
                </a:cubicBezTo>
                <a:lnTo>
                  <a:pt x="1406949" y="1014231"/>
                </a:lnTo>
                <a:cubicBezTo>
                  <a:pt x="1418833" y="1010389"/>
                  <a:pt x="1431588" y="1016944"/>
                  <a:pt x="1435399" y="1028828"/>
                </a:cubicBezTo>
                <a:lnTo>
                  <a:pt x="1435399" y="1028828"/>
                </a:lnTo>
                <a:cubicBezTo>
                  <a:pt x="1436142" y="1031121"/>
                  <a:pt x="1436497" y="1033478"/>
                  <a:pt x="1436497" y="1035803"/>
                </a:cubicBezTo>
                <a:lnTo>
                  <a:pt x="1436497" y="1035803"/>
                </a:lnTo>
                <a:cubicBezTo>
                  <a:pt x="1436465" y="1045330"/>
                  <a:pt x="1430393" y="1054178"/>
                  <a:pt x="1420802" y="1057246"/>
                </a:cubicBezTo>
                <a:lnTo>
                  <a:pt x="1420802" y="1057246"/>
                </a:lnTo>
                <a:cubicBezTo>
                  <a:pt x="1418509" y="1057989"/>
                  <a:pt x="1416184" y="1058344"/>
                  <a:pt x="1413892" y="1058344"/>
                </a:cubicBezTo>
                <a:lnTo>
                  <a:pt x="1413892" y="1058344"/>
                </a:lnTo>
                <a:cubicBezTo>
                  <a:pt x="1404333" y="1058344"/>
                  <a:pt x="1395452" y="1052240"/>
                  <a:pt x="1392384" y="1042682"/>
                </a:cubicBezTo>
                <a:close/>
                <a:moveTo>
                  <a:pt x="1360156" y="952939"/>
                </a:moveTo>
                <a:cubicBezTo>
                  <a:pt x="1359058" y="950226"/>
                  <a:pt x="1358541" y="947417"/>
                  <a:pt x="1358541" y="944672"/>
                </a:cubicBezTo>
                <a:lnTo>
                  <a:pt x="1358541" y="944672"/>
                </a:lnTo>
                <a:cubicBezTo>
                  <a:pt x="1358541" y="935662"/>
                  <a:pt x="1363934" y="927137"/>
                  <a:pt x="1372815" y="923617"/>
                </a:cubicBezTo>
                <a:lnTo>
                  <a:pt x="1372815" y="923617"/>
                </a:lnTo>
                <a:cubicBezTo>
                  <a:pt x="1384408" y="918999"/>
                  <a:pt x="1397551" y="924650"/>
                  <a:pt x="1402169" y="936276"/>
                </a:cubicBezTo>
                <a:lnTo>
                  <a:pt x="1402169" y="936276"/>
                </a:lnTo>
                <a:cubicBezTo>
                  <a:pt x="1403235" y="938988"/>
                  <a:pt x="1403752" y="941798"/>
                  <a:pt x="1403784" y="944543"/>
                </a:cubicBezTo>
                <a:lnTo>
                  <a:pt x="1403784" y="944543"/>
                </a:lnTo>
                <a:cubicBezTo>
                  <a:pt x="1403784" y="953553"/>
                  <a:pt x="1398391" y="962078"/>
                  <a:pt x="1389510" y="965630"/>
                </a:cubicBezTo>
                <a:lnTo>
                  <a:pt x="1389510" y="965630"/>
                </a:lnTo>
                <a:cubicBezTo>
                  <a:pt x="1386765" y="966696"/>
                  <a:pt x="1383956" y="967213"/>
                  <a:pt x="1381179" y="967213"/>
                </a:cubicBezTo>
                <a:lnTo>
                  <a:pt x="1381179" y="967213"/>
                </a:lnTo>
                <a:cubicBezTo>
                  <a:pt x="1372169" y="967213"/>
                  <a:pt x="1363676" y="961820"/>
                  <a:pt x="1360156" y="952939"/>
                </a:cubicBezTo>
                <a:close/>
                <a:moveTo>
                  <a:pt x="1322082" y="865683"/>
                </a:moveTo>
                <a:lnTo>
                  <a:pt x="1322082" y="865683"/>
                </a:lnTo>
                <a:cubicBezTo>
                  <a:pt x="1320564" y="862518"/>
                  <a:pt x="1319854" y="859192"/>
                  <a:pt x="1319886" y="855898"/>
                </a:cubicBezTo>
                <a:lnTo>
                  <a:pt x="1319886" y="855898"/>
                </a:lnTo>
                <a:cubicBezTo>
                  <a:pt x="1319919" y="847469"/>
                  <a:pt x="1324666" y="839429"/>
                  <a:pt x="1332739" y="835586"/>
                </a:cubicBezTo>
                <a:lnTo>
                  <a:pt x="1332739" y="835586"/>
                </a:lnTo>
                <a:cubicBezTo>
                  <a:pt x="1344009" y="830193"/>
                  <a:pt x="1357508" y="834972"/>
                  <a:pt x="1362901" y="846242"/>
                </a:cubicBezTo>
                <a:lnTo>
                  <a:pt x="1362901" y="846242"/>
                </a:lnTo>
                <a:cubicBezTo>
                  <a:pt x="1364386" y="849407"/>
                  <a:pt x="1365097" y="852766"/>
                  <a:pt x="1365097" y="856059"/>
                </a:cubicBezTo>
                <a:lnTo>
                  <a:pt x="1365097" y="856059"/>
                </a:lnTo>
                <a:cubicBezTo>
                  <a:pt x="1365064" y="864456"/>
                  <a:pt x="1360317" y="872529"/>
                  <a:pt x="1352212" y="876372"/>
                </a:cubicBezTo>
                <a:lnTo>
                  <a:pt x="1352212" y="876372"/>
                </a:lnTo>
                <a:cubicBezTo>
                  <a:pt x="1349079" y="877890"/>
                  <a:pt x="1345753" y="878600"/>
                  <a:pt x="1342492" y="878600"/>
                </a:cubicBezTo>
                <a:lnTo>
                  <a:pt x="1342492" y="878600"/>
                </a:lnTo>
                <a:cubicBezTo>
                  <a:pt x="1334063" y="878600"/>
                  <a:pt x="1325957" y="873821"/>
                  <a:pt x="1322082" y="865683"/>
                </a:cubicBezTo>
                <a:close/>
                <a:moveTo>
                  <a:pt x="1278260" y="781139"/>
                </a:moveTo>
                <a:cubicBezTo>
                  <a:pt x="1276323" y="777652"/>
                  <a:pt x="1275386" y="773873"/>
                  <a:pt x="1275386" y="770127"/>
                </a:cubicBezTo>
                <a:lnTo>
                  <a:pt x="1275386" y="770127"/>
                </a:lnTo>
                <a:cubicBezTo>
                  <a:pt x="1275354" y="762216"/>
                  <a:pt x="1279520" y="754530"/>
                  <a:pt x="1286915" y="750364"/>
                </a:cubicBezTo>
                <a:lnTo>
                  <a:pt x="1286915" y="750364"/>
                </a:lnTo>
                <a:cubicBezTo>
                  <a:pt x="1297798" y="744261"/>
                  <a:pt x="1311587" y="748136"/>
                  <a:pt x="1317690" y="759019"/>
                </a:cubicBezTo>
                <a:lnTo>
                  <a:pt x="1317690" y="759019"/>
                </a:lnTo>
                <a:lnTo>
                  <a:pt x="1317690" y="759019"/>
                </a:lnTo>
                <a:lnTo>
                  <a:pt x="1317690" y="759019"/>
                </a:lnTo>
                <a:cubicBezTo>
                  <a:pt x="1319660" y="762506"/>
                  <a:pt x="1320597" y="766284"/>
                  <a:pt x="1320597" y="770031"/>
                </a:cubicBezTo>
                <a:lnTo>
                  <a:pt x="1320597" y="770031"/>
                </a:lnTo>
                <a:cubicBezTo>
                  <a:pt x="1320597" y="777942"/>
                  <a:pt x="1316431" y="785660"/>
                  <a:pt x="1309036" y="789794"/>
                </a:cubicBezTo>
                <a:lnTo>
                  <a:pt x="1309036" y="789794"/>
                </a:lnTo>
                <a:cubicBezTo>
                  <a:pt x="1305548" y="791764"/>
                  <a:pt x="1301738" y="792700"/>
                  <a:pt x="1297991" y="792700"/>
                </a:cubicBezTo>
                <a:lnTo>
                  <a:pt x="1297991" y="792700"/>
                </a:lnTo>
                <a:cubicBezTo>
                  <a:pt x="1290079" y="792700"/>
                  <a:pt x="1282426" y="788534"/>
                  <a:pt x="1278260" y="781139"/>
                </a:cubicBezTo>
                <a:close/>
                <a:moveTo>
                  <a:pt x="1228949" y="699631"/>
                </a:moveTo>
                <a:lnTo>
                  <a:pt x="1228949" y="699631"/>
                </a:lnTo>
                <a:cubicBezTo>
                  <a:pt x="1226430" y="695789"/>
                  <a:pt x="1225235" y="691461"/>
                  <a:pt x="1225267" y="687199"/>
                </a:cubicBezTo>
                <a:lnTo>
                  <a:pt x="1225267" y="687199"/>
                </a:lnTo>
                <a:cubicBezTo>
                  <a:pt x="1225300" y="679868"/>
                  <a:pt x="1228916" y="672667"/>
                  <a:pt x="1235537" y="668372"/>
                </a:cubicBezTo>
                <a:lnTo>
                  <a:pt x="1235537" y="668372"/>
                </a:lnTo>
                <a:cubicBezTo>
                  <a:pt x="1246000" y="661558"/>
                  <a:pt x="1260015" y="664496"/>
                  <a:pt x="1266829" y="674959"/>
                </a:cubicBezTo>
                <a:lnTo>
                  <a:pt x="1266829" y="674959"/>
                </a:lnTo>
                <a:cubicBezTo>
                  <a:pt x="1269315" y="678802"/>
                  <a:pt x="1270510" y="683130"/>
                  <a:pt x="1270478" y="687392"/>
                </a:cubicBezTo>
                <a:lnTo>
                  <a:pt x="1270478" y="687392"/>
                </a:lnTo>
                <a:cubicBezTo>
                  <a:pt x="1270445" y="694723"/>
                  <a:pt x="1266829" y="701924"/>
                  <a:pt x="1260208" y="706251"/>
                </a:cubicBezTo>
                <a:lnTo>
                  <a:pt x="1260208" y="706251"/>
                </a:lnTo>
                <a:cubicBezTo>
                  <a:pt x="1256398" y="708706"/>
                  <a:pt x="1252135" y="709901"/>
                  <a:pt x="1247905" y="709901"/>
                </a:cubicBezTo>
                <a:lnTo>
                  <a:pt x="1247905" y="709901"/>
                </a:lnTo>
                <a:cubicBezTo>
                  <a:pt x="1240510" y="709901"/>
                  <a:pt x="1233276" y="706284"/>
                  <a:pt x="1228949" y="699631"/>
                </a:cubicBezTo>
                <a:close/>
                <a:moveTo>
                  <a:pt x="1174309" y="621547"/>
                </a:moveTo>
                <a:lnTo>
                  <a:pt x="1174309" y="621547"/>
                </a:lnTo>
                <a:cubicBezTo>
                  <a:pt x="1171273" y="617510"/>
                  <a:pt x="1169787" y="612763"/>
                  <a:pt x="1169787" y="608048"/>
                </a:cubicBezTo>
                <a:lnTo>
                  <a:pt x="1169787" y="608048"/>
                </a:lnTo>
                <a:cubicBezTo>
                  <a:pt x="1169787" y="601170"/>
                  <a:pt x="1172888" y="594356"/>
                  <a:pt x="1178830" y="589899"/>
                </a:cubicBezTo>
                <a:lnTo>
                  <a:pt x="1178830" y="589899"/>
                </a:lnTo>
                <a:cubicBezTo>
                  <a:pt x="1188808" y="582407"/>
                  <a:pt x="1202985" y="584442"/>
                  <a:pt x="1210477" y="594420"/>
                </a:cubicBezTo>
                <a:lnTo>
                  <a:pt x="1210477" y="594420"/>
                </a:lnTo>
                <a:cubicBezTo>
                  <a:pt x="1213512" y="598489"/>
                  <a:pt x="1214998" y="603236"/>
                  <a:pt x="1214998" y="607951"/>
                </a:cubicBezTo>
                <a:lnTo>
                  <a:pt x="1214998" y="607951"/>
                </a:lnTo>
                <a:cubicBezTo>
                  <a:pt x="1214998" y="614830"/>
                  <a:pt x="1211865" y="621643"/>
                  <a:pt x="1205956" y="626068"/>
                </a:cubicBezTo>
                <a:lnTo>
                  <a:pt x="1205956" y="626068"/>
                </a:lnTo>
                <a:cubicBezTo>
                  <a:pt x="1201887" y="629135"/>
                  <a:pt x="1197140" y="630589"/>
                  <a:pt x="1192425" y="630589"/>
                </a:cubicBezTo>
                <a:lnTo>
                  <a:pt x="1192425" y="630589"/>
                </a:lnTo>
                <a:cubicBezTo>
                  <a:pt x="1185546" y="630589"/>
                  <a:pt x="1178733" y="627456"/>
                  <a:pt x="1174309" y="621547"/>
                </a:cubicBezTo>
                <a:close/>
                <a:moveTo>
                  <a:pt x="1114631" y="547208"/>
                </a:moveTo>
                <a:cubicBezTo>
                  <a:pt x="1110949" y="542913"/>
                  <a:pt x="1109141" y="537649"/>
                  <a:pt x="1109173" y="532417"/>
                </a:cubicBezTo>
                <a:lnTo>
                  <a:pt x="1109173" y="532417"/>
                </a:lnTo>
                <a:cubicBezTo>
                  <a:pt x="1109206" y="526088"/>
                  <a:pt x="1111886" y="519791"/>
                  <a:pt x="1117053" y="515334"/>
                </a:cubicBezTo>
                <a:lnTo>
                  <a:pt x="1117053" y="515334"/>
                </a:lnTo>
                <a:cubicBezTo>
                  <a:pt x="1126515" y="507229"/>
                  <a:pt x="1140788" y="508294"/>
                  <a:pt x="1148926" y="517756"/>
                </a:cubicBezTo>
                <a:lnTo>
                  <a:pt x="1148926" y="517756"/>
                </a:lnTo>
                <a:cubicBezTo>
                  <a:pt x="1152608" y="522051"/>
                  <a:pt x="1154416" y="527347"/>
                  <a:pt x="1154384" y="532579"/>
                </a:cubicBezTo>
                <a:lnTo>
                  <a:pt x="1154384" y="532579"/>
                </a:lnTo>
                <a:cubicBezTo>
                  <a:pt x="1154352" y="538908"/>
                  <a:pt x="1151671" y="545206"/>
                  <a:pt x="1146504" y="549662"/>
                </a:cubicBezTo>
                <a:lnTo>
                  <a:pt x="1146504" y="549662"/>
                </a:lnTo>
                <a:cubicBezTo>
                  <a:pt x="1142242" y="553311"/>
                  <a:pt x="1137010" y="555087"/>
                  <a:pt x="1131779" y="555087"/>
                </a:cubicBezTo>
                <a:lnTo>
                  <a:pt x="1131779" y="555087"/>
                </a:lnTo>
                <a:cubicBezTo>
                  <a:pt x="1125417" y="555087"/>
                  <a:pt x="1119087" y="552439"/>
                  <a:pt x="1114631" y="547208"/>
                </a:cubicBezTo>
                <a:close/>
                <a:moveTo>
                  <a:pt x="1050174" y="476970"/>
                </a:moveTo>
                <a:cubicBezTo>
                  <a:pt x="1045879" y="472578"/>
                  <a:pt x="1043715" y="466895"/>
                  <a:pt x="1043715" y="461179"/>
                </a:cubicBezTo>
                <a:lnTo>
                  <a:pt x="1043715" y="461179"/>
                </a:lnTo>
                <a:cubicBezTo>
                  <a:pt x="1043715" y="455301"/>
                  <a:pt x="1045976" y="449424"/>
                  <a:pt x="1050497" y="445000"/>
                </a:cubicBezTo>
                <a:lnTo>
                  <a:pt x="1050497" y="445000"/>
                </a:lnTo>
                <a:cubicBezTo>
                  <a:pt x="1059410" y="436248"/>
                  <a:pt x="1073715" y="436410"/>
                  <a:pt x="1082467" y="445323"/>
                </a:cubicBezTo>
                <a:lnTo>
                  <a:pt x="1082467" y="445323"/>
                </a:lnTo>
                <a:cubicBezTo>
                  <a:pt x="1086762" y="449715"/>
                  <a:pt x="1088926" y="455398"/>
                  <a:pt x="1088926" y="461114"/>
                </a:cubicBezTo>
                <a:lnTo>
                  <a:pt x="1088926" y="461114"/>
                </a:lnTo>
                <a:cubicBezTo>
                  <a:pt x="1088926" y="466959"/>
                  <a:pt x="1086665" y="472837"/>
                  <a:pt x="1082144" y="477293"/>
                </a:cubicBezTo>
                <a:lnTo>
                  <a:pt x="1082144" y="477293"/>
                </a:lnTo>
                <a:cubicBezTo>
                  <a:pt x="1077752" y="481588"/>
                  <a:pt x="1072036" y="483752"/>
                  <a:pt x="1066320" y="483752"/>
                </a:cubicBezTo>
                <a:lnTo>
                  <a:pt x="1066320" y="483752"/>
                </a:lnTo>
                <a:cubicBezTo>
                  <a:pt x="1060443" y="483752"/>
                  <a:pt x="1054598" y="481491"/>
                  <a:pt x="1050174" y="476970"/>
                </a:cubicBezTo>
                <a:close/>
                <a:moveTo>
                  <a:pt x="981228" y="411092"/>
                </a:moveTo>
                <a:cubicBezTo>
                  <a:pt x="976190" y="406603"/>
                  <a:pt x="973671" y="400403"/>
                  <a:pt x="973671" y="394138"/>
                </a:cubicBezTo>
                <a:lnTo>
                  <a:pt x="973671" y="394138"/>
                </a:lnTo>
                <a:cubicBezTo>
                  <a:pt x="973703" y="388810"/>
                  <a:pt x="975609" y="383481"/>
                  <a:pt x="979452" y="379186"/>
                </a:cubicBezTo>
                <a:lnTo>
                  <a:pt x="979452" y="379186"/>
                </a:lnTo>
                <a:cubicBezTo>
                  <a:pt x="987751" y="369854"/>
                  <a:pt x="1002057" y="369079"/>
                  <a:pt x="1011357" y="377410"/>
                </a:cubicBezTo>
                <a:lnTo>
                  <a:pt x="1011357" y="377410"/>
                </a:lnTo>
                <a:cubicBezTo>
                  <a:pt x="1016363" y="381899"/>
                  <a:pt x="1018914" y="388099"/>
                  <a:pt x="1018882" y="394332"/>
                </a:cubicBezTo>
                <a:lnTo>
                  <a:pt x="1018882" y="394332"/>
                </a:lnTo>
                <a:cubicBezTo>
                  <a:pt x="1018882" y="399693"/>
                  <a:pt x="1016976" y="405021"/>
                  <a:pt x="1013134" y="409316"/>
                </a:cubicBezTo>
                <a:lnTo>
                  <a:pt x="1013134" y="409316"/>
                </a:lnTo>
                <a:cubicBezTo>
                  <a:pt x="1008677" y="414321"/>
                  <a:pt x="1002477" y="416840"/>
                  <a:pt x="996276" y="416840"/>
                </a:cubicBezTo>
                <a:lnTo>
                  <a:pt x="996276" y="416840"/>
                </a:lnTo>
                <a:cubicBezTo>
                  <a:pt x="990916" y="416840"/>
                  <a:pt x="985523" y="414967"/>
                  <a:pt x="981228" y="411092"/>
                </a:cubicBezTo>
                <a:close/>
                <a:moveTo>
                  <a:pt x="908084" y="349896"/>
                </a:moveTo>
                <a:cubicBezTo>
                  <a:pt x="902368" y="345472"/>
                  <a:pt x="899397" y="338820"/>
                  <a:pt x="899397" y="332135"/>
                </a:cubicBezTo>
                <a:lnTo>
                  <a:pt x="899397" y="332135"/>
                </a:lnTo>
                <a:cubicBezTo>
                  <a:pt x="899364" y="327259"/>
                  <a:pt x="900947" y="322318"/>
                  <a:pt x="904176" y="318185"/>
                </a:cubicBezTo>
                <a:lnTo>
                  <a:pt x="904176" y="318185"/>
                </a:lnTo>
                <a:cubicBezTo>
                  <a:pt x="911862" y="308335"/>
                  <a:pt x="926071" y="306591"/>
                  <a:pt x="935921" y="314277"/>
                </a:cubicBezTo>
                <a:lnTo>
                  <a:pt x="935921" y="314277"/>
                </a:lnTo>
                <a:lnTo>
                  <a:pt x="935921" y="314277"/>
                </a:lnTo>
                <a:lnTo>
                  <a:pt x="935921" y="314277"/>
                </a:lnTo>
                <a:cubicBezTo>
                  <a:pt x="941604" y="318734"/>
                  <a:pt x="944575" y="325354"/>
                  <a:pt x="944607" y="332038"/>
                </a:cubicBezTo>
                <a:lnTo>
                  <a:pt x="944607" y="332038"/>
                </a:lnTo>
                <a:cubicBezTo>
                  <a:pt x="944607" y="336947"/>
                  <a:pt x="943057" y="341855"/>
                  <a:pt x="939796" y="346021"/>
                </a:cubicBezTo>
                <a:lnTo>
                  <a:pt x="939796" y="346021"/>
                </a:lnTo>
                <a:cubicBezTo>
                  <a:pt x="935339" y="351737"/>
                  <a:pt x="928687" y="354708"/>
                  <a:pt x="921970" y="354708"/>
                </a:cubicBezTo>
                <a:lnTo>
                  <a:pt x="921970" y="354708"/>
                </a:lnTo>
                <a:cubicBezTo>
                  <a:pt x="917093" y="354708"/>
                  <a:pt x="912185" y="353126"/>
                  <a:pt x="908084" y="349896"/>
                </a:cubicBezTo>
                <a:close/>
                <a:moveTo>
                  <a:pt x="831032" y="293642"/>
                </a:moveTo>
                <a:cubicBezTo>
                  <a:pt x="824574" y="289282"/>
                  <a:pt x="821118" y="282113"/>
                  <a:pt x="821118" y="274879"/>
                </a:cubicBezTo>
                <a:lnTo>
                  <a:pt x="821118" y="274879"/>
                </a:lnTo>
                <a:cubicBezTo>
                  <a:pt x="821151" y="270520"/>
                  <a:pt x="822410" y="266128"/>
                  <a:pt x="825058" y="262253"/>
                </a:cubicBezTo>
                <a:lnTo>
                  <a:pt x="825058" y="262253"/>
                </a:lnTo>
                <a:cubicBezTo>
                  <a:pt x="832066" y="251919"/>
                  <a:pt x="846145" y="249271"/>
                  <a:pt x="856447" y="256279"/>
                </a:cubicBezTo>
                <a:lnTo>
                  <a:pt x="856447" y="256279"/>
                </a:lnTo>
                <a:cubicBezTo>
                  <a:pt x="862906" y="260670"/>
                  <a:pt x="866361" y="267807"/>
                  <a:pt x="866329" y="275073"/>
                </a:cubicBezTo>
                <a:lnTo>
                  <a:pt x="866329" y="275073"/>
                </a:lnTo>
                <a:cubicBezTo>
                  <a:pt x="866329" y="279433"/>
                  <a:pt x="865069" y="283825"/>
                  <a:pt x="862421" y="287700"/>
                </a:cubicBezTo>
                <a:lnTo>
                  <a:pt x="862421" y="287700"/>
                </a:lnTo>
                <a:cubicBezTo>
                  <a:pt x="858062" y="294126"/>
                  <a:pt x="850957" y="297582"/>
                  <a:pt x="843723" y="297582"/>
                </a:cubicBezTo>
                <a:lnTo>
                  <a:pt x="843723" y="297582"/>
                </a:lnTo>
                <a:cubicBezTo>
                  <a:pt x="839332" y="297582"/>
                  <a:pt x="834907" y="296322"/>
                  <a:pt x="831032" y="293642"/>
                </a:cubicBezTo>
                <a:close/>
                <a:moveTo>
                  <a:pt x="750428" y="242619"/>
                </a:moveTo>
                <a:lnTo>
                  <a:pt x="750428" y="242619"/>
                </a:lnTo>
                <a:cubicBezTo>
                  <a:pt x="743259" y="238420"/>
                  <a:pt x="739287" y="230896"/>
                  <a:pt x="739255" y="223178"/>
                </a:cubicBezTo>
                <a:lnTo>
                  <a:pt x="739255" y="223178"/>
                </a:lnTo>
                <a:cubicBezTo>
                  <a:pt x="739255" y="219271"/>
                  <a:pt x="740256" y="215299"/>
                  <a:pt x="742388" y="211682"/>
                </a:cubicBezTo>
                <a:lnTo>
                  <a:pt x="742388" y="211682"/>
                </a:lnTo>
                <a:cubicBezTo>
                  <a:pt x="748717" y="200928"/>
                  <a:pt x="762538" y="197311"/>
                  <a:pt x="773325" y="203641"/>
                </a:cubicBezTo>
                <a:lnTo>
                  <a:pt x="773325" y="203641"/>
                </a:lnTo>
                <a:lnTo>
                  <a:pt x="773325" y="203641"/>
                </a:lnTo>
                <a:lnTo>
                  <a:pt x="773325" y="203641"/>
                </a:lnTo>
                <a:cubicBezTo>
                  <a:pt x="780461" y="207839"/>
                  <a:pt x="784466" y="215363"/>
                  <a:pt x="784466" y="223081"/>
                </a:cubicBezTo>
                <a:lnTo>
                  <a:pt x="784466" y="223081"/>
                </a:lnTo>
                <a:cubicBezTo>
                  <a:pt x="784498" y="227021"/>
                  <a:pt x="783497" y="230961"/>
                  <a:pt x="781366" y="234578"/>
                </a:cubicBezTo>
                <a:lnTo>
                  <a:pt x="781366" y="234578"/>
                </a:lnTo>
                <a:cubicBezTo>
                  <a:pt x="777135" y="241747"/>
                  <a:pt x="769611" y="245751"/>
                  <a:pt x="761860" y="245751"/>
                </a:cubicBezTo>
                <a:lnTo>
                  <a:pt x="761860" y="245751"/>
                </a:lnTo>
                <a:cubicBezTo>
                  <a:pt x="757953" y="245751"/>
                  <a:pt x="754013" y="244750"/>
                  <a:pt x="750428" y="242619"/>
                </a:cubicBezTo>
                <a:close/>
                <a:moveTo>
                  <a:pt x="666596" y="197053"/>
                </a:moveTo>
                <a:cubicBezTo>
                  <a:pt x="658652" y="193049"/>
                  <a:pt x="654098" y="185040"/>
                  <a:pt x="654130" y="176740"/>
                </a:cubicBezTo>
                <a:lnTo>
                  <a:pt x="654130" y="176740"/>
                </a:lnTo>
                <a:cubicBezTo>
                  <a:pt x="654130" y="173350"/>
                  <a:pt x="654905" y="169927"/>
                  <a:pt x="656520" y="166697"/>
                </a:cubicBezTo>
                <a:lnTo>
                  <a:pt x="656520" y="166697"/>
                </a:lnTo>
                <a:cubicBezTo>
                  <a:pt x="662107" y="155524"/>
                  <a:pt x="675702" y="151035"/>
                  <a:pt x="686843" y="156622"/>
                </a:cubicBezTo>
                <a:lnTo>
                  <a:pt x="686843" y="156622"/>
                </a:lnTo>
                <a:cubicBezTo>
                  <a:pt x="694787" y="160594"/>
                  <a:pt x="699341" y="168603"/>
                  <a:pt x="699341" y="176934"/>
                </a:cubicBezTo>
                <a:lnTo>
                  <a:pt x="699341" y="176934"/>
                </a:lnTo>
                <a:cubicBezTo>
                  <a:pt x="699309" y="180325"/>
                  <a:pt x="698534" y="183748"/>
                  <a:pt x="696919" y="186977"/>
                </a:cubicBezTo>
                <a:lnTo>
                  <a:pt x="696919" y="186977"/>
                </a:lnTo>
                <a:cubicBezTo>
                  <a:pt x="692947" y="194857"/>
                  <a:pt x="684971" y="199443"/>
                  <a:pt x="676703" y="199443"/>
                </a:cubicBezTo>
                <a:lnTo>
                  <a:pt x="676703" y="199443"/>
                </a:lnTo>
                <a:cubicBezTo>
                  <a:pt x="673280" y="199443"/>
                  <a:pt x="669825" y="198668"/>
                  <a:pt x="666596" y="197053"/>
                </a:cubicBezTo>
                <a:close/>
                <a:moveTo>
                  <a:pt x="579889" y="157139"/>
                </a:moveTo>
                <a:cubicBezTo>
                  <a:pt x="571266" y="153489"/>
                  <a:pt x="566067" y="145125"/>
                  <a:pt x="566035" y="136342"/>
                </a:cubicBezTo>
                <a:lnTo>
                  <a:pt x="566035" y="136342"/>
                </a:lnTo>
                <a:cubicBezTo>
                  <a:pt x="566035" y="133403"/>
                  <a:pt x="566616" y="130400"/>
                  <a:pt x="567811" y="127526"/>
                </a:cubicBezTo>
                <a:lnTo>
                  <a:pt x="567811" y="127526"/>
                </a:lnTo>
                <a:cubicBezTo>
                  <a:pt x="572655" y="116029"/>
                  <a:pt x="585927" y="110604"/>
                  <a:pt x="597423" y="115448"/>
                </a:cubicBezTo>
                <a:lnTo>
                  <a:pt x="597423" y="115448"/>
                </a:lnTo>
                <a:cubicBezTo>
                  <a:pt x="606046" y="119097"/>
                  <a:pt x="611245" y="127429"/>
                  <a:pt x="611277" y="136245"/>
                </a:cubicBezTo>
                <a:lnTo>
                  <a:pt x="611277" y="136245"/>
                </a:lnTo>
                <a:cubicBezTo>
                  <a:pt x="611277" y="139184"/>
                  <a:pt x="610696" y="142187"/>
                  <a:pt x="609501" y="145061"/>
                </a:cubicBezTo>
                <a:lnTo>
                  <a:pt x="609501" y="145061"/>
                </a:lnTo>
                <a:cubicBezTo>
                  <a:pt x="605852" y="153683"/>
                  <a:pt x="597488" y="158915"/>
                  <a:pt x="588640" y="158915"/>
                </a:cubicBezTo>
                <a:lnTo>
                  <a:pt x="588640" y="158915"/>
                </a:lnTo>
                <a:cubicBezTo>
                  <a:pt x="585733" y="158915"/>
                  <a:pt x="582763" y="158333"/>
                  <a:pt x="579889" y="157139"/>
                </a:cubicBezTo>
                <a:close/>
                <a:moveTo>
                  <a:pt x="490727" y="123069"/>
                </a:moveTo>
                <a:lnTo>
                  <a:pt x="490727" y="123069"/>
                </a:lnTo>
                <a:cubicBezTo>
                  <a:pt x="481297" y="119840"/>
                  <a:pt x="475420" y="111024"/>
                  <a:pt x="475453" y="101594"/>
                </a:cubicBezTo>
                <a:lnTo>
                  <a:pt x="475453" y="101594"/>
                </a:lnTo>
                <a:cubicBezTo>
                  <a:pt x="475453" y="99205"/>
                  <a:pt x="475872" y="96750"/>
                  <a:pt x="476680" y="94361"/>
                </a:cubicBezTo>
                <a:lnTo>
                  <a:pt x="476680" y="94361"/>
                </a:lnTo>
                <a:cubicBezTo>
                  <a:pt x="480748" y="82541"/>
                  <a:pt x="493601" y="76276"/>
                  <a:pt x="505420" y="80313"/>
                </a:cubicBezTo>
                <a:lnTo>
                  <a:pt x="505420" y="80313"/>
                </a:lnTo>
                <a:cubicBezTo>
                  <a:pt x="505420" y="80313"/>
                  <a:pt x="505420" y="80313"/>
                  <a:pt x="505420" y="80345"/>
                </a:cubicBezTo>
                <a:lnTo>
                  <a:pt x="505420" y="80345"/>
                </a:lnTo>
                <a:cubicBezTo>
                  <a:pt x="514818" y="83575"/>
                  <a:pt x="520727" y="92391"/>
                  <a:pt x="520663" y="101820"/>
                </a:cubicBezTo>
                <a:lnTo>
                  <a:pt x="520663" y="101820"/>
                </a:lnTo>
                <a:cubicBezTo>
                  <a:pt x="520663" y="104210"/>
                  <a:pt x="520275" y="106664"/>
                  <a:pt x="519436" y="109054"/>
                </a:cubicBezTo>
                <a:lnTo>
                  <a:pt x="519436" y="109054"/>
                </a:lnTo>
                <a:cubicBezTo>
                  <a:pt x="516206" y="118419"/>
                  <a:pt x="507455" y="124329"/>
                  <a:pt x="498058" y="124329"/>
                </a:cubicBezTo>
                <a:lnTo>
                  <a:pt x="498058" y="124329"/>
                </a:lnTo>
                <a:cubicBezTo>
                  <a:pt x="495636" y="124329"/>
                  <a:pt x="493149" y="123909"/>
                  <a:pt x="490727" y="123069"/>
                </a:cubicBezTo>
                <a:close/>
                <a:moveTo>
                  <a:pt x="399596" y="95103"/>
                </a:moveTo>
                <a:lnTo>
                  <a:pt x="399596" y="95103"/>
                </a:lnTo>
                <a:cubicBezTo>
                  <a:pt x="389520" y="92391"/>
                  <a:pt x="382900" y="83252"/>
                  <a:pt x="382900" y="73305"/>
                </a:cubicBezTo>
                <a:lnTo>
                  <a:pt x="382900" y="73305"/>
                </a:lnTo>
                <a:cubicBezTo>
                  <a:pt x="382900" y="71336"/>
                  <a:pt x="383158" y="69366"/>
                  <a:pt x="383675" y="67396"/>
                </a:cubicBezTo>
                <a:lnTo>
                  <a:pt x="383675" y="67396"/>
                </a:lnTo>
                <a:cubicBezTo>
                  <a:pt x="386937" y="55318"/>
                  <a:pt x="399370" y="48214"/>
                  <a:pt x="411415" y="51475"/>
                </a:cubicBezTo>
                <a:lnTo>
                  <a:pt x="411415" y="51475"/>
                </a:lnTo>
                <a:cubicBezTo>
                  <a:pt x="421490" y="54188"/>
                  <a:pt x="428111" y="63327"/>
                  <a:pt x="428111" y="73273"/>
                </a:cubicBezTo>
                <a:lnTo>
                  <a:pt x="428111" y="73273"/>
                </a:lnTo>
                <a:cubicBezTo>
                  <a:pt x="428111" y="75243"/>
                  <a:pt x="427852" y="77213"/>
                  <a:pt x="427303" y="79183"/>
                </a:cubicBezTo>
                <a:lnTo>
                  <a:pt x="427303" y="79183"/>
                </a:lnTo>
                <a:cubicBezTo>
                  <a:pt x="424591" y="89258"/>
                  <a:pt x="415452" y="95911"/>
                  <a:pt x="405505" y="95911"/>
                </a:cubicBezTo>
                <a:lnTo>
                  <a:pt x="405505" y="95911"/>
                </a:lnTo>
                <a:cubicBezTo>
                  <a:pt x="403536" y="95911"/>
                  <a:pt x="401566" y="95652"/>
                  <a:pt x="399596" y="95103"/>
                </a:cubicBezTo>
                <a:close/>
                <a:moveTo>
                  <a:pt x="306785" y="73273"/>
                </a:moveTo>
                <a:cubicBezTo>
                  <a:pt x="296096" y="71142"/>
                  <a:pt x="288669" y="61745"/>
                  <a:pt x="288636" y="51217"/>
                </a:cubicBezTo>
                <a:lnTo>
                  <a:pt x="288636" y="51217"/>
                </a:lnTo>
                <a:cubicBezTo>
                  <a:pt x="288636" y="49731"/>
                  <a:pt x="288766" y="48214"/>
                  <a:pt x="289056" y="46664"/>
                </a:cubicBezTo>
                <a:lnTo>
                  <a:pt x="289056" y="46664"/>
                </a:lnTo>
                <a:cubicBezTo>
                  <a:pt x="291510" y="34425"/>
                  <a:pt x="303459" y="26480"/>
                  <a:pt x="315698" y="28935"/>
                </a:cubicBezTo>
                <a:lnTo>
                  <a:pt x="315698" y="28935"/>
                </a:lnTo>
                <a:cubicBezTo>
                  <a:pt x="315698" y="28935"/>
                  <a:pt x="315698" y="28935"/>
                  <a:pt x="315698" y="28967"/>
                </a:cubicBezTo>
                <a:lnTo>
                  <a:pt x="315698" y="28967"/>
                </a:lnTo>
                <a:cubicBezTo>
                  <a:pt x="326387" y="31098"/>
                  <a:pt x="333814" y="40496"/>
                  <a:pt x="333847" y="50991"/>
                </a:cubicBezTo>
                <a:lnTo>
                  <a:pt x="333847" y="50991"/>
                </a:lnTo>
                <a:cubicBezTo>
                  <a:pt x="333847" y="52509"/>
                  <a:pt x="333718" y="54026"/>
                  <a:pt x="333395" y="55544"/>
                </a:cubicBezTo>
                <a:lnTo>
                  <a:pt x="333395" y="55544"/>
                </a:lnTo>
                <a:cubicBezTo>
                  <a:pt x="331263" y="66298"/>
                  <a:pt x="321801" y="73725"/>
                  <a:pt x="311241" y="73725"/>
                </a:cubicBezTo>
                <a:lnTo>
                  <a:pt x="311241" y="73725"/>
                </a:lnTo>
                <a:cubicBezTo>
                  <a:pt x="309788" y="73725"/>
                  <a:pt x="308303" y="73564"/>
                  <a:pt x="306785" y="73273"/>
                </a:cubicBezTo>
                <a:close/>
                <a:moveTo>
                  <a:pt x="212780" y="57676"/>
                </a:moveTo>
                <a:cubicBezTo>
                  <a:pt x="201348" y="56158"/>
                  <a:pt x="193049" y="46405"/>
                  <a:pt x="193113" y="35167"/>
                </a:cubicBezTo>
                <a:lnTo>
                  <a:pt x="193113" y="35167"/>
                </a:lnTo>
                <a:cubicBezTo>
                  <a:pt x="193113" y="34231"/>
                  <a:pt x="193178" y="33262"/>
                  <a:pt x="193307" y="32293"/>
                </a:cubicBezTo>
                <a:lnTo>
                  <a:pt x="193307" y="32293"/>
                </a:lnTo>
                <a:cubicBezTo>
                  <a:pt x="194954" y="19925"/>
                  <a:pt x="206289" y="11206"/>
                  <a:pt x="218690" y="12853"/>
                </a:cubicBezTo>
                <a:lnTo>
                  <a:pt x="218690" y="12853"/>
                </a:lnTo>
                <a:cubicBezTo>
                  <a:pt x="230089" y="14370"/>
                  <a:pt x="238388" y="24123"/>
                  <a:pt x="238324" y="35329"/>
                </a:cubicBezTo>
                <a:lnTo>
                  <a:pt x="238324" y="35329"/>
                </a:lnTo>
                <a:cubicBezTo>
                  <a:pt x="238324" y="36298"/>
                  <a:pt x="238259" y="37266"/>
                  <a:pt x="238130" y="38235"/>
                </a:cubicBezTo>
                <a:lnTo>
                  <a:pt x="238130" y="38235"/>
                </a:lnTo>
                <a:cubicBezTo>
                  <a:pt x="236644" y="49602"/>
                  <a:pt x="226924" y="57869"/>
                  <a:pt x="215751" y="57869"/>
                </a:cubicBezTo>
                <a:lnTo>
                  <a:pt x="215751" y="57869"/>
                </a:lnTo>
                <a:cubicBezTo>
                  <a:pt x="214782" y="57869"/>
                  <a:pt x="213781" y="57805"/>
                  <a:pt x="212780" y="57676"/>
                </a:cubicBezTo>
                <a:close/>
                <a:moveTo>
                  <a:pt x="117902" y="48311"/>
                </a:moveTo>
                <a:lnTo>
                  <a:pt x="117902" y="48311"/>
                </a:lnTo>
                <a:cubicBezTo>
                  <a:pt x="105922" y="47536"/>
                  <a:pt x="96751" y="37589"/>
                  <a:pt x="96751" y="25738"/>
                </a:cubicBezTo>
                <a:lnTo>
                  <a:pt x="96751" y="25738"/>
                </a:lnTo>
                <a:cubicBezTo>
                  <a:pt x="96751" y="25253"/>
                  <a:pt x="96783" y="24769"/>
                  <a:pt x="96815" y="24284"/>
                </a:cubicBezTo>
                <a:lnTo>
                  <a:pt x="96815" y="24284"/>
                </a:lnTo>
                <a:cubicBezTo>
                  <a:pt x="97623" y="11819"/>
                  <a:pt x="108376" y="2390"/>
                  <a:pt x="120841" y="3197"/>
                </a:cubicBezTo>
                <a:lnTo>
                  <a:pt x="120841" y="3197"/>
                </a:lnTo>
                <a:cubicBezTo>
                  <a:pt x="132822" y="4004"/>
                  <a:pt x="141993" y="13951"/>
                  <a:pt x="141961" y="25802"/>
                </a:cubicBezTo>
                <a:lnTo>
                  <a:pt x="141961" y="25802"/>
                </a:lnTo>
                <a:cubicBezTo>
                  <a:pt x="141961" y="26287"/>
                  <a:pt x="141961" y="26771"/>
                  <a:pt x="141929" y="27255"/>
                </a:cubicBezTo>
                <a:lnTo>
                  <a:pt x="141929" y="27255"/>
                </a:lnTo>
                <a:cubicBezTo>
                  <a:pt x="141154" y="39204"/>
                  <a:pt x="131207" y="48375"/>
                  <a:pt x="119388" y="48375"/>
                </a:cubicBezTo>
                <a:lnTo>
                  <a:pt x="119388" y="48375"/>
                </a:lnTo>
                <a:cubicBezTo>
                  <a:pt x="118904" y="48375"/>
                  <a:pt x="118387" y="48343"/>
                  <a:pt x="117902" y="48311"/>
                </a:cubicBezTo>
                <a:close/>
                <a:moveTo>
                  <a:pt x="0" y="22605"/>
                </a:moveTo>
                <a:cubicBezTo>
                  <a:pt x="0" y="10140"/>
                  <a:pt x="10108" y="0"/>
                  <a:pt x="22605" y="0"/>
                </a:cubicBezTo>
                <a:lnTo>
                  <a:pt x="22605" y="0"/>
                </a:lnTo>
                <a:cubicBezTo>
                  <a:pt x="35071" y="0"/>
                  <a:pt x="45210" y="10140"/>
                  <a:pt x="45210" y="22605"/>
                </a:cubicBezTo>
                <a:lnTo>
                  <a:pt x="45210" y="22605"/>
                </a:lnTo>
                <a:cubicBezTo>
                  <a:pt x="45210" y="35103"/>
                  <a:pt x="35071" y="45210"/>
                  <a:pt x="22605" y="45210"/>
                </a:cubicBezTo>
                <a:lnTo>
                  <a:pt x="22605" y="45210"/>
                </a:lnTo>
                <a:cubicBezTo>
                  <a:pt x="10108" y="45210"/>
                  <a:pt x="0" y="35103"/>
                  <a:pt x="0" y="22605"/>
                </a:cubicBezTo>
                <a:close/>
              </a:path>
            </a:pathLst>
          </a:custGeom>
          <a:solidFill>
            <a:srgbClr val="4D4D4D"/>
          </a:solidFill>
          <a:ln w="3226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C6C152-DD94-0521-6D69-159AF562F30C}"/>
              </a:ext>
            </a:extLst>
          </p:cNvPr>
          <p:cNvSpPr/>
          <p:nvPr/>
        </p:nvSpPr>
        <p:spPr>
          <a:xfrm>
            <a:off x="1768886" y="2456171"/>
            <a:ext cx="2607834" cy="910796"/>
          </a:xfrm>
          <a:custGeom>
            <a:avLst/>
            <a:gdLst>
              <a:gd name="connsiteX0" fmla="*/ 0 w 2607834"/>
              <a:gd name="connsiteY0" fmla="*/ 0 h 910796"/>
              <a:gd name="connsiteX1" fmla="*/ 2607834 w 2607834"/>
              <a:gd name="connsiteY1" fmla="*/ 0 h 910796"/>
              <a:gd name="connsiteX2" fmla="*/ 2607834 w 2607834"/>
              <a:gd name="connsiteY2" fmla="*/ 910796 h 910796"/>
              <a:gd name="connsiteX3" fmla="*/ 0 w 2607834"/>
              <a:gd name="connsiteY3" fmla="*/ 910796 h 91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7834" h="910796">
                <a:moveTo>
                  <a:pt x="0" y="0"/>
                </a:moveTo>
                <a:lnTo>
                  <a:pt x="2607834" y="0"/>
                </a:lnTo>
                <a:lnTo>
                  <a:pt x="2607834" y="910796"/>
                </a:lnTo>
                <a:lnTo>
                  <a:pt x="0" y="910796"/>
                </a:lnTo>
                <a:close/>
              </a:path>
            </a:pathLst>
          </a:custGeom>
          <a:solidFill>
            <a:schemeClr val="accent1"/>
          </a:solidFill>
          <a:ln w="3226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2EFD758-5978-22E2-E660-0AFAB3297F27}"/>
              </a:ext>
            </a:extLst>
          </p:cNvPr>
          <p:cNvSpPr/>
          <p:nvPr/>
        </p:nvSpPr>
        <p:spPr>
          <a:xfrm>
            <a:off x="1833472" y="2520758"/>
            <a:ext cx="2478661" cy="781623"/>
          </a:xfrm>
          <a:custGeom>
            <a:avLst/>
            <a:gdLst>
              <a:gd name="connsiteX0" fmla="*/ 0 w 2478661"/>
              <a:gd name="connsiteY0" fmla="*/ 0 h 781623"/>
              <a:gd name="connsiteX1" fmla="*/ 2478662 w 2478661"/>
              <a:gd name="connsiteY1" fmla="*/ 0 h 781623"/>
              <a:gd name="connsiteX2" fmla="*/ 2478662 w 2478661"/>
              <a:gd name="connsiteY2" fmla="*/ 781624 h 781623"/>
              <a:gd name="connsiteX3" fmla="*/ 0 w 2478661"/>
              <a:gd name="connsiteY3" fmla="*/ 781624 h 78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8661" h="781623">
                <a:moveTo>
                  <a:pt x="0" y="0"/>
                </a:moveTo>
                <a:lnTo>
                  <a:pt x="2478662" y="0"/>
                </a:lnTo>
                <a:lnTo>
                  <a:pt x="2478662" y="781624"/>
                </a:lnTo>
                <a:lnTo>
                  <a:pt x="0" y="781624"/>
                </a:lnTo>
                <a:close/>
              </a:path>
            </a:pathLst>
          </a:custGeom>
          <a:solidFill>
            <a:srgbClr val="FFFFFF"/>
          </a:solidFill>
          <a:ln w="3226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E0E24B0-B787-20F6-C4EA-3210F17E2917}"/>
              </a:ext>
            </a:extLst>
          </p:cNvPr>
          <p:cNvSpPr/>
          <p:nvPr/>
        </p:nvSpPr>
        <p:spPr>
          <a:xfrm>
            <a:off x="1833472" y="2520758"/>
            <a:ext cx="532255" cy="781623"/>
          </a:xfrm>
          <a:custGeom>
            <a:avLst/>
            <a:gdLst>
              <a:gd name="connsiteX0" fmla="*/ 0 w 532255"/>
              <a:gd name="connsiteY0" fmla="*/ 0 h 781623"/>
              <a:gd name="connsiteX1" fmla="*/ 532256 w 532255"/>
              <a:gd name="connsiteY1" fmla="*/ 0 h 781623"/>
              <a:gd name="connsiteX2" fmla="*/ 532256 w 532255"/>
              <a:gd name="connsiteY2" fmla="*/ 781624 h 781623"/>
              <a:gd name="connsiteX3" fmla="*/ 0 w 532255"/>
              <a:gd name="connsiteY3" fmla="*/ 781624 h 78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255" h="781623">
                <a:moveTo>
                  <a:pt x="0" y="0"/>
                </a:moveTo>
                <a:lnTo>
                  <a:pt x="532256" y="0"/>
                </a:lnTo>
                <a:lnTo>
                  <a:pt x="532256" y="781624"/>
                </a:lnTo>
                <a:lnTo>
                  <a:pt x="0" y="781624"/>
                </a:lnTo>
                <a:close/>
              </a:path>
            </a:pathLst>
          </a:custGeom>
          <a:solidFill>
            <a:schemeClr val="accent1"/>
          </a:solidFill>
          <a:ln w="3226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94DF10A-B480-3A96-65A0-C40CAB108205}"/>
              </a:ext>
            </a:extLst>
          </p:cNvPr>
          <p:cNvSpPr/>
          <p:nvPr/>
        </p:nvSpPr>
        <p:spPr>
          <a:xfrm>
            <a:off x="7984383" y="2456171"/>
            <a:ext cx="2607834" cy="910796"/>
          </a:xfrm>
          <a:custGeom>
            <a:avLst/>
            <a:gdLst>
              <a:gd name="connsiteX0" fmla="*/ 0 w 2607834"/>
              <a:gd name="connsiteY0" fmla="*/ 0 h 910796"/>
              <a:gd name="connsiteX1" fmla="*/ 2607834 w 2607834"/>
              <a:gd name="connsiteY1" fmla="*/ 0 h 910796"/>
              <a:gd name="connsiteX2" fmla="*/ 2607834 w 2607834"/>
              <a:gd name="connsiteY2" fmla="*/ 910796 h 910796"/>
              <a:gd name="connsiteX3" fmla="*/ 0 w 2607834"/>
              <a:gd name="connsiteY3" fmla="*/ 910796 h 91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7834" h="910796">
                <a:moveTo>
                  <a:pt x="0" y="0"/>
                </a:moveTo>
                <a:lnTo>
                  <a:pt x="2607834" y="0"/>
                </a:lnTo>
                <a:lnTo>
                  <a:pt x="2607834" y="910796"/>
                </a:lnTo>
                <a:lnTo>
                  <a:pt x="0" y="910796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PK" sz="1800">
              <a:solidFill>
                <a:schemeClr val="lt1"/>
              </a:solidFill>
              <a:latin typeface="Inter"/>
              <a:ea typeface="Inter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1C7408D-5910-C5EA-349A-D596BFABE756}"/>
              </a:ext>
            </a:extLst>
          </p:cNvPr>
          <p:cNvSpPr/>
          <p:nvPr/>
        </p:nvSpPr>
        <p:spPr>
          <a:xfrm>
            <a:off x="8048969" y="2520758"/>
            <a:ext cx="2478661" cy="781623"/>
          </a:xfrm>
          <a:custGeom>
            <a:avLst/>
            <a:gdLst>
              <a:gd name="connsiteX0" fmla="*/ 0 w 2478661"/>
              <a:gd name="connsiteY0" fmla="*/ 0 h 781623"/>
              <a:gd name="connsiteX1" fmla="*/ 2478662 w 2478661"/>
              <a:gd name="connsiteY1" fmla="*/ 0 h 781623"/>
              <a:gd name="connsiteX2" fmla="*/ 2478662 w 2478661"/>
              <a:gd name="connsiteY2" fmla="*/ 781624 h 781623"/>
              <a:gd name="connsiteX3" fmla="*/ 0 w 2478661"/>
              <a:gd name="connsiteY3" fmla="*/ 781624 h 78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8661" h="781623">
                <a:moveTo>
                  <a:pt x="0" y="0"/>
                </a:moveTo>
                <a:lnTo>
                  <a:pt x="2478662" y="0"/>
                </a:lnTo>
                <a:lnTo>
                  <a:pt x="2478662" y="781624"/>
                </a:lnTo>
                <a:lnTo>
                  <a:pt x="0" y="781624"/>
                </a:lnTo>
                <a:close/>
              </a:path>
            </a:pathLst>
          </a:custGeom>
          <a:solidFill>
            <a:srgbClr val="FFFFFF"/>
          </a:solidFill>
          <a:ln w="3226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C91814A-DAFB-89D8-2A82-99E3EDB283EC}"/>
              </a:ext>
            </a:extLst>
          </p:cNvPr>
          <p:cNvSpPr/>
          <p:nvPr/>
        </p:nvSpPr>
        <p:spPr>
          <a:xfrm>
            <a:off x="8048969" y="2520758"/>
            <a:ext cx="532255" cy="781623"/>
          </a:xfrm>
          <a:custGeom>
            <a:avLst/>
            <a:gdLst>
              <a:gd name="connsiteX0" fmla="*/ 0 w 532255"/>
              <a:gd name="connsiteY0" fmla="*/ 0 h 781623"/>
              <a:gd name="connsiteX1" fmla="*/ 532256 w 532255"/>
              <a:gd name="connsiteY1" fmla="*/ 0 h 781623"/>
              <a:gd name="connsiteX2" fmla="*/ 532256 w 532255"/>
              <a:gd name="connsiteY2" fmla="*/ 781624 h 781623"/>
              <a:gd name="connsiteX3" fmla="*/ 0 w 532255"/>
              <a:gd name="connsiteY3" fmla="*/ 781624 h 78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255" h="781623">
                <a:moveTo>
                  <a:pt x="0" y="0"/>
                </a:moveTo>
                <a:lnTo>
                  <a:pt x="532256" y="0"/>
                </a:lnTo>
                <a:lnTo>
                  <a:pt x="532256" y="781624"/>
                </a:lnTo>
                <a:lnTo>
                  <a:pt x="0" y="781624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PK" sz="1800">
              <a:solidFill>
                <a:schemeClr val="lt1"/>
              </a:solidFill>
              <a:latin typeface="Inter"/>
              <a:ea typeface="Inter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E49ED4-11AE-3954-7420-0579EB7C3B78}"/>
              </a:ext>
            </a:extLst>
          </p:cNvPr>
          <p:cNvSpPr txBox="1"/>
          <p:nvPr/>
        </p:nvSpPr>
        <p:spPr>
          <a:xfrm>
            <a:off x="2498192" y="2680737"/>
            <a:ext cx="1813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STAGE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D0617F-5731-4FE9-B0F9-73104FC5543F}"/>
              </a:ext>
            </a:extLst>
          </p:cNvPr>
          <p:cNvSpPr txBox="1"/>
          <p:nvPr/>
        </p:nvSpPr>
        <p:spPr>
          <a:xfrm>
            <a:off x="8703347" y="2680737"/>
            <a:ext cx="1813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STAGE 2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E2D297F3-942B-4DA9-B48C-63330601F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4963" y="2659180"/>
            <a:ext cx="394359" cy="504779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6913661B-A837-D1B2-84F3-CAADE6F68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1838" y="2694400"/>
            <a:ext cx="434339" cy="434339"/>
          </a:xfrm>
          <a:prstGeom prst="rect">
            <a:avLst/>
          </a:prstGeom>
        </p:spPr>
      </p:pic>
      <p:sp>
        <p:nvSpPr>
          <p:cNvPr id="33" name="Google Shape;284;p5">
            <a:extLst>
              <a:ext uri="{FF2B5EF4-FFF2-40B4-BE49-F238E27FC236}">
                <a16:creationId xmlns:a16="http://schemas.microsoft.com/office/drawing/2014/main" id="{591C1CC7-EE50-7FF1-C89B-59F2E66515F1}"/>
              </a:ext>
            </a:extLst>
          </p:cNvPr>
          <p:cNvSpPr txBox="1"/>
          <p:nvPr/>
        </p:nvSpPr>
        <p:spPr>
          <a:xfrm>
            <a:off x="4486514" y="2623301"/>
            <a:ext cx="34978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4BAB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STAGES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A822B9-D4CD-35E9-5243-85B7B8223439}"/>
              </a:ext>
            </a:extLst>
          </p:cNvPr>
          <p:cNvSpPr txBox="1"/>
          <p:nvPr/>
        </p:nvSpPr>
        <p:spPr>
          <a:xfrm>
            <a:off x="2498192" y="3484174"/>
            <a:ext cx="1994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200" b="1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Interfacing The Sensors With Arduino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35E0DA-19A3-3216-D8CD-C10B72582D82}"/>
              </a:ext>
            </a:extLst>
          </p:cNvPr>
          <p:cNvSpPr txBox="1"/>
          <p:nvPr/>
        </p:nvSpPr>
        <p:spPr>
          <a:xfrm>
            <a:off x="8703347" y="3484174"/>
            <a:ext cx="32831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200" b="1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DEA2186-0F80-DCA2-B7D6-7AA8887A035B}"/>
              </a:ext>
            </a:extLst>
          </p:cNvPr>
          <p:cNvGrpSpPr/>
          <p:nvPr/>
        </p:nvGrpSpPr>
        <p:grpSpPr>
          <a:xfrm>
            <a:off x="2540022" y="4153697"/>
            <a:ext cx="2758582" cy="554478"/>
            <a:chOff x="1823116" y="2824814"/>
            <a:chExt cx="2758582" cy="55447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9B3ADEA-C513-468F-4F92-45DF60989236}"/>
                </a:ext>
              </a:extLst>
            </p:cNvPr>
            <p:cNvSpPr txBox="1"/>
            <p:nvPr/>
          </p:nvSpPr>
          <p:spPr>
            <a:xfrm>
              <a:off x="2205020" y="2848377"/>
              <a:ext cx="154800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2000" b="1">
                  <a:solidFill>
                    <a:srgbClr val="54BABF"/>
                  </a:solidFill>
                  <a:latin typeface="Inter" panose="02000503000000020004" pitchFamily="2" charset="0"/>
                  <a:ea typeface="Inter" panose="02000503000000020004" pitchFamily="2" charset="0"/>
                </a:defRPr>
              </a:lvl1pPr>
            </a:lstStyle>
            <a:p>
              <a:r>
                <a:rPr lang="en-US" sz="1200" dirty="0"/>
                <a:t>STAGE 1.1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4418CE8-D3C3-E323-8F29-8AEFFCA270D0}"/>
                </a:ext>
              </a:extLst>
            </p:cNvPr>
            <p:cNvSpPr/>
            <p:nvPr/>
          </p:nvSpPr>
          <p:spPr>
            <a:xfrm>
              <a:off x="2205020" y="3125376"/>
              <a:ext cx="2376678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Flame Sensor + Buzzer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AB7709E-BB92-AE23-51BF-2E4A110E3803}"/>
                </a:ext>
              </a:extLst>
            </p:cNvPr>
            <p:cNvGrpSpPr/>
            <p:nvPr/>
          </p:nvGrpSpPr>
          <p:grpSpPr>
            <a:xfrm>
              <a:off x="1823116" y="2824814"/>
              <a:ext cx="324125" cy="324125"/>
              <a:chOff x="2032666" y="4369075"/>
              <a:chExt cx="622300" cy="6223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62360C4-5484-D5AF-D217-8C5C96D18160}"/>
                  </a:ext>
                </a:extLst>
              </p:cNvPr>
              <p:cNvSpPr/>
              <p:nvPr/>
            </p:nvSpPr>
            <p:spPr>
              <a:xfrm>
                <a:off x="2032666" y="4369075"/>
                <a:ext cx="622300" cy="622300"/>
              </a:xfrm>
              <a:prstGeom prst="ellipse">
                <a:avLst/>
              </a:prstGeom>
              <a:noFill/>
              <a:ln w="12700" cap="flat" cmpd="sng">
                <a:solidFill>
                  <a:srgbClr val="54BA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lang="en-PK" sz="1800" dirty="0">
                  <a:latin typeface="Inter"/>
                  <a:ea typeface="Inter"/>
                </a:endParaRPr>
              </a:p>
            </p:txBody>
          </p:sp>
          <p:pic>
            <p:nvPicPr>
              <p:cNvPr id="41" name="Graphic 40">
                <a:extLst>
                  <a:ext uri="{FF2B5EF4-FFF2-40B4-BE49-F238E27FC236}">
                    <a16:creationId xmlns:a16="http://schemas.microsoft.com/office/drawing/2014/main" id="{A4910293-76B3-76F7-54B6-17E0DB436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99812" y="4485820"/>
                <a:ext cx="288008" cy="388810"/>
              </a:xfrm>
              <a:prstGeom prst="rect">
                <a:avLst/>
              </a:prstGeom>
            </p:spPr>
          </p:pic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27978C5-A76E-76D4-BE74-92AF648BFED8}"/>
              </a:ext>
            </a:extLst>
          </p:cNvPr>
          <p:cNvSpPr txBox="1"/>
          <p:nvPr/>
        </p:nvSpPr>
        <p:spPr>
          <a:xfrm>
            <a:off x="2921926" y="5114359"/>
            <a:ext cx="15480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rgbClr val="54BABF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 sz="1200" dirty="0"/>
              <a:t>STAGE 1.2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ACC5F02-0E13-792A-29D8-0B31D1DF9020}"/>
              </a:ext>
            </a:extLst>
          </p:cNvPr>
          <p:cNvSpPr/>
          <p:nvPr/>
        </p:nvSpPr>
        <p:spPr>
          <a:xfrm>
            <a:off x="2921926" y="5391358"/>
            <a:ext cx="237667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Smoke Sensor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B2A3AB5-6131-A956-F49A-2586A7C07D65}"/>
              </a:ext>
            </a:extLst>
          </p:cNvPr>
          <p:cNvSpPr/>
          <p:nvPr/>
        </p:nvSpPr>
        <p:spPr>
          <a:xfrm>
            <a:off x="2540022" y="5090796"/>
            <a:ext cx="324125" cy="324125"/>
          </a:xfrm>
          <a:prstGeom prst="ellipse">
            <a:avLst/>
          </a:prstGeom>
          <a:noFill/>
          <a:ln w="12700" cap="flat" cmpd="sng">
            <a:solidFill>
              <a:srgbClr val="54BA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PK" sz="1800" dirty="0">
              <a:latin typeface="Inter"/>
              <a:ea typeface="Inter"/>
            </a:endParaRP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C7F9DDAF-2D03-1235-18AC-77A646B936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02336" y="5153110"/>
            <a:ext cx="199497" cy="199496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FE4798D-4AD5-AC06-A825-AB048BD73245}"/>
              </a:ext>
            </a:extLst>
          </p:cNvPr>
          <p:cNvCxnSpPr>
            <a:stCxn id="40" idx="4"/>
            <a:endCxn id="44" idx="0"/>
          </p:cNvCxnSpPr>
          <p:nvPr/>
        </p:nvCxnSpPr>
        <p:spPr>
          <a:xfrm>
            <a:off x="2702085" y="4477822"/>
            <a:ext cx="0" cy="61297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215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1"/>
          <p:cNvSpPr/>
          <p:nvPr/>
        </p:nvSpPr>
        <p:spPr>
          <a:xfrm>
            <a:off x="958999" y="3110450"/>
            <a:ext cx="2965301" cy="27287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44" name="Google Shape;444;p11"/>
          <p:cNvSpPr/>
          <p:nvPr/>
        </p:nvSpPr>
        <p:spPr>
          <a:xfrm>
            <a:off x="958998" y="1914876"/>
            <a:ext cx="2965302" cy="1195574"/>
          </a:xfrm>
          <a:prstGeom prst="rect">
            <a:avLst/>
          </a:prstGeom>
          <a:solidFill>
            <a:srgbClr val="54BABF"/>
          </a:solidFill>
          <a:ln>
            <a:noFill/>
          </a:ln>
          <a:effectLst>
            <a:outerShdw blurRad="50800" dist="38100" algn="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45" name="Google Shape;445;p11"/>
          <p:cNvSpPr/>
          <p:nvPr/>
        </p:nvSpPr>
        <p:spPr>
          <a:xfrm>
            <a:off x="966034" y="5744574"/>
            <a:ext cx="2958266" cy="94670"/>
          </a:xfrm>
          <a:prstGeom prst="rect">
            <a:avLst/>
          </a:prstGeom>
          <a:solidFill>
            <a:srgbClr val="54BA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46" name="Google Shape;446;p11"/>
          <p:cNvSpPr txBox="1"/>
          <p:nvPr/>
        </p:nvSpPr>
        <p:spPr>
          <a:xfrm>
            <a:off x="1141500" y="3600690"/>
            <a:ext cx="26073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WHAT?</a:t>
            </a:r>
            <a:endParaRPr/>
          </a:p>
        </p:txBody>
      </p:sp>
      <p:sp>
        <p:nvSpPr>
          <p:cNvPr id="447" name="Google Shape;447;p11"/>
          <p:cNvSpPr txBox="1"/>
          <p:nvPr/>
        </p:nvSpPr>
        <p:spPr>
          <a:xfrm>
            <a:off x="812799" y="1018755"/>
            <a:ext cx="568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4BAB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CONCLUSION  </a:t>
            </a:r>
            <a:endParaRPr sz="3200">
              <a:solidFill>
                <a:srgbClr val="54BAB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48" name="Google Shape;448;p11"/>
          <p:cNvSpPr/>
          <p:nvPr/>
        </p:nvSpPr>
        <p:spPr>
          <a:xfrm>
            <a:off x="4187974" y="3110450"/>
            <a:ext cx="2965301" cy="27287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49" name="Google Shape;449;p11"/>
          <p:cNvSpPr/>
          <p:nvPr/>
        </p:nvSpPr>
        <p:spPr>
          <a:xfrm>
            <a:off x="4187973" y="1914876"/>
            <a:ext cx="2965302" cy="1195574"/>
          </a:xfrm>
          <a:prstGeom prst="rect">
            <a:avLst/>
          </a:prstGeom>
          <a:solidFill>
            <a:srgbClr val="54BABF"/>
          </a:solidFill>
          <a:ln>
            <a:noFill/>
          </a:ln>
          <a:effectLst>
            <a:outerShdw blurRad="50800" dist="38100" algn="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0" name="Google Shape;450;p11"/>
          <p:cNvSpPr/>
          <p:nvPr/>
        </p:nvSpPr>
        <p:spPr>
          <a:xfrm>
            <a:off x="4195009" y="5744574"/>
            <a:ext cx="2958266" cy="94670"/>
          </a:xfrm>
          <a:prstGeom prst="rect">
            <a:avLst/>
          </a:prstGeom>
          <a:solidFill>
            <a:srgbClr val="54BA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1" name="Google Shape;451;p11"/>
          <p:cNvSpPr txBox="1"/>
          <p:nvPr/>
        </p:nvSpPr>
        <p:spPr>
          <a:xfrm>
            <a:off x="4370475" y="3600690"/>
            <a:ext cx="26073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WHY? </a:t>
            </a:r>
            <a:endParaRPr sz="2400" b="1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2" name="Google Shape;452;p11"/>
          <p:cNvSpPr/>
          <p:nvPr/>
        </p:nvSpPr>
        <p:spPr>
          <a:xfrm>
            <a:off x="7416949" y="3110450"/>
            <a:ext cx="2965301" cy="27287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3" name="Google Shape;453;p11"/>
          <p:cNvSpPr/>
          <p:nvPr/>
        </p:nvSpPr>
        <p:spPr>
          <a:xfrm>
            <a:off x="7416948" y="1914876"/>
            <a:ext cx="2965302" cy="1195574"/>
          </a:xfrm>
          <a:prstGeom prst="rect">
            <a:avLst/>
          </a:prstGeom>
          <a:solidFill>
            <a:srgbClr val="54BABF"/>
          </a:solidFill>
          <a:ln>
            <a:noFill/>
          </a:ln>
          <a:effectLst>
            <a:outerShdw blurRad="50800" dist="38100" algn="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4" name="Google Shape;454;p11"/>
          <p:cNvSpPr/>
          <p:nvPr/>
        </p:nvSpPr>
        <p:spPr>
          <a:xfrm>
            <a:off x="7423984" y="5744574"/>
            <a:ext cx="2958266" cy="94670"/>
          </a:xfrm>
          <a:prstGeom prst="rect">
            <a:avLst/>
          </a:prstGeom>
          <a:solidFill>
            <a:srgbClr val="54BA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5" name="Google Shape;455;p11"/>
          <p:cNvSpPr txBox="1"/>
          <p:nvPr/>
        </p:nvSpPr>
        <p:spPr>
          <a:xfrm>
            <a:off x="7599450" y="3600690"/>
            <a:ext cx="26073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HOW?</a:t>
            </a:r>
            <a:endParaRPr sz="2400" b="1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6" name="Google Shape;456;p11"/>
          <p:cNvSpPr txBox="1"/>
          <p:nvPr/>
        </p:nvSpPr>
        <p:spPr>
          <a:xfrm>
            <a:off x="1001098" y="4121580"/>
            <a:ext cx="2881200" cy="34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Increase in the number of fires globally </a:t>
            </a:r>
            <a:endParaRPr dirty="0"/>
          </a:p>
        </p:txBody>
      </p:sp>
      <p:sp>
        <p:nvSpPr>
          <p:cNvPr id="457" name="Google Shape;457;p11"/>
          <p:cNvSpPr txBox="1"/>
          <p:nvPr/>
        </p:nvSpPr>
        <p:spPr>
          <a:xfrm>
            <a:off x="4230073" y="4121580"/>
            <a:ext cx="2881200" cy="85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To resolve fire safety in remote areas without access to connected power and communication</a:t>
            </a:r>
            <a:endParaRPr dirty="0"/>
          </a:p>
        </p:txBody>
      </p:sp>
      <p:sp>
        <p:nvSpPr>
          <p:cNvPr id="458" name="Google Shape;458;p11"/>
          <p:cNvSpPr txBox="1"/>
          <p:nvPr/>
        </p:nvSpPr>
        <p:spPr>
          <a:xfrm>
            <a:off x="7459048" y="4121580"/>
            <a:ext cx="2881103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Developing a portable cellular IoT fire/smoke alarm to ensure safety in public locations without access to hardwired fire alarms</a:t>
            </a:r>
            <a:endParaRPr dirty="0"/>
          </a:p>
        </p:txBody>
      </p:sp>
      <p:pic>
        <p:nvPicPr>
          <p:cNvPr id="459" name="Google Shape;45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5251" y="2007949"/>
            <a:ext cx="972796" cy="1009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9459" y="2009743"/>
            <a:ext cx="895826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4761" y="2009743"/>
            <a:ext cx="1005840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2EA6E8-6F11-79F6-5A2D-7CDC7BF826D0}"/>
              </a:ext>
            </a:extLst>
          </p:cNvPr>
          <p:cNvSpPr txBox="1"/>
          <p:nvPr/>
        </p:nvSpPr>
        <p:spPr>
          <a:xfrm>
            <a:off x="-1054100" y="57785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Q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1" y="0"/>
            <a:ext cx="121879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12"/>
          <p:cNvSpPr/>
          <p:nvPr/>
        </p:nvSpPr>
        <p:spPr>
          <a:xfrm>
            <a:off x="338704" y="0"/>
            <a:ext cx="7573396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9000">
                <a:schemeClr val="lt1"/>
              </a:gs>
              <a:gs pos="64000">
                <a:srgbClr val="FFFFFF">
                  <a:alpha val="55686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4" name="Google Shape;474;p12"/>
          <p:cNvSpPr/>
          <p:nvPr/>
        </p:nvSpPr>
        <p:spPr>
          <a:xfrm>
            <a:off x="0" y="0"/>
            <a:ext cx="52251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5" name="Google Shape;475;p12"/>
          <p:cNvSpPr txBox="1"/>
          <p:nvPr/>
        </p:nvSpPr>
        <p:spPr>
          <a:xfrm rot="-5400000">
            <a:off x="-551288" y="3275111"/>
            <a:ext cx="16250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54BAB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AMAN</a:t>
            </a:r>
            <a:endParaRPr sz="1400" b="0">
              <a:solidFill>
                <a:srgbClr val="54BAB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477" name="Google Shape;477;p12"/>
          <p:cNvGrpSpPr/>
          <p:nvPr/>
        </p:nvGrpSpPr>
        <p:grpSpPr>
          <a:xfrm>
            <a:off x="140277" y="294365"/>
            <a:ext cx="241960" cy="159091"/>
            <a:chOff x="149563" y="197714"/>
            <a:chExt cx="474324" cy="311872"/>
          </a:xfrm>
        </p:grpSpPr>
        <p:sp>
          <p:nvSpPr>
            <p:cNvPr id="478" name="Google Shape;478;p12"/>
            <p:cNvSpPr/>
            <p:nvPr/>
          </p:nvSpPr>
          <p:spPr>
            <a:xfrm>
              <a:off x="149564" y="197714"/>
              <a:ext cx="388982" cy="57079"/>
            </a:xfrm>
            <a:prstGeom prst="roundRect">
              <a:avLst>
                <a:gd name="adj" fmla="val 16667"/>
              </a:avLst>
            </a:prstGeom>
            <a:solidFill>
              <a:srgbClr val="54BA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79" name="Google Shape;479;p12"/>
            <p:cNvSpPr/>
            <p:nvPr/>
          </p:nvSpPr>
          <p:spPr>
            <a:xfrm>
              <a:off x="149563" y="282645"/>
              <a:ext cx="438605" cy="57079"/>
            </a:xfrm>
            <a:prstGeom prst="roundRect">
              <a:avLst>
                <a:gd name="adj" fmla="val 16667"/>
              </a:avLst>
            </a:prstGeom>
            <a:solidFill>
              <a:srgbClr val="54BA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80" name="Google Shape;480;p12"/>
            <p:cNvSpPr/>
            <p:nvPr/>
          </p:nvSpPr>
          <p:spPr>
            <a:xfrm>
              <a:off x="149564" y="367576"/>
              <a:ext cx="332991" cy="57079"/>
            </a:xfrm>
            <a:prstGeom prst="roundRect">
              <a:avLst>
                <a:gd name="adj" fmla="val 16667"/>
              </a:avLst>
            </a:prstGeom>
            <a:solidFill>
              <a:srgbClr val="54BA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81" name="Google Shape;481;p12"/>
            <p:cNvSpPr/>
            <p:nvPr/>
          </p:nvSpPr>
          <p:spPr>
            <a:xfrm>
              <a:off x="149563" y="452507"/>
              <a:ext cx="474324" cy="57079"/>
            </a:xfrm>
            <a:prstGeom prst="roundRect">
              <a:avLst>
                <a:gd name="adj" fmla="val 16667"/>
              </a:avLst>
            </a:prstGeom>
            <a:solidFill>
              <a:srgbClr val="54BA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3" name="Google Shape;8;p13">
            <a:extLst>
              <a:ext uri="{FF2B5EF4-FFF2-40B4-BE49-F238E27FC236}">
                <a16:creationId xmlns:a16="http://schemas.microsoft.com/office/drawing/2014/main" id="{3D36537A-6BAD-5FC2-EC9A-E932AC8A295B}"/>
              </a:ext>
            </a:extLst>
          </p:cNvPr>
          <p:cNvSpPr txBox="1"/>
          <p:nvPr/>
        </p:nvSpPr>
        <p:spPr>
          <a:xfrm>
            <a:off x="72744" y="6346195"/>
            <a:ext cx="37702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15</a:t>
            </a:fld>
            <a:endParaRPr sz="1050" b="0" i="0" u="none" strike="noStrike" cap="none">
              <a:solidFill>
                <a:schemeClr val="tx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3C7D816-19D4-081F-FE4F-6437F9B4C43C}"/>
              </a:ext>
            </a:extLst>
          </p:cNvPr>
          <p:cNvGrpSpPr/>
          <p:nvPr/>
        </p:nvGrpSpPr>
        <p:grpSpPr>
          <a:xfrm>
            <a:off x="681106" y="750616"/>
            <a:ext cx="5119618" cy="5356769"/>
            <a:chOff x="681106" y="986685"/>
            <a:chExt cx="5119618" cy="5356769"/>
          </a:xfrm>
        </p:grpSpPr>
        <p:sp>
          <p:nvSpPr>
            <p:cNvPr id="483" name="Google Shape;483;p12"/>
            <p:cNvSpPr txBox="1"/>
            <p:nvPr/>
          </p:nvSpPr>
          <p:spPr>
            <a:xfrm>
              <a:off x="681106" y="986685"/>
              <a:ext cx="4076700" cy="584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rgbClr val="54BAB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REFERENCES</a:t>
              </a:r>
              <a:endParaRPr sz="3200" dirty="0">
                <a:solidFill>
                  <a:srgbClr val="54BAB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35DF536-CBFF-46F8-C006-28D274475D91}"/>
                </a:ext>
              </a:extLst>
            </p:cNvPr>
            <p:cNvGrpSpPr/>
            <p:nvPr/>
          </p:nvGrpSpPr>
          <p:grpSpPr>
            <a:xfrm>
              <a:off x="762001" y="1771161"/>
              <a:ext cx="4663680" cy="553998"/>
              <a:chOff x="762001" y="2630513"/>
              <a:chExt cx="4663680" cy="553998"/>
            </a:xfrm>
          </p:grpSpPr>
          <p:sp>
            <p:nvSpPr>
              <p:cNvPr id="5" name="Google Shape;286;p5">
                <a:extLst>
                  <a:ext uri="{FF2B5EF4-FFF2-40B4-BE49-F238E27FC236}">
                    <a16:creationId xmlns:a16="http://schemas.microsoft.com/office/drawing/2014/main" id="{395AE6C7-EDD3-9EFC-120A-421031A71546}"/>
                  </a:ext>
                </a:extLst>
              </p:cNvPr>
              <p:cNvSpPr/>
              <p:nvPr/>
            </p:nvSpPr>
            <p:spPr>
              <a:xfrm>
                <a:off x="762001" y="2664497"/>
                <a:ext cx="486030" cy="486030"/>
              </a:xfrm>
              <a:prstGeom prst="ellipse">
                <a:avLst/>
              </a:prstGeom>
              <a:noFill/>
              <a:ln w="12700" cap="flat" cmpd="sng">
                <a:solidFill>
                  <a:srgbClr val="54BA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2A97AF-94F7-9640-E192-7FC6FEFA4D78}"/>
                  </a:ext>
                </a:extLst>
              </p:cNvPr>
              <p:cNvSpPr txBox="1"/>
              <p:nvPr/>
            </p:nvSpPr>
            <p:spPr>
              <a:xfrm>
                <a:off x="791656" y="2738235"/>
                <a:ext cx="4267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54BABF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01</a:t>
                </a:r>
                <a:endParaRPr lang="en-PK" sz="1600" b="1" dirty="0">
                  <a:solidFill>
                    <a:srgbClr val="54BABF"/>
                  </a:solidFill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6F1D18-0750-9603-6695-01505399F0CB}"/>
                  </a:ext>
                </a:extLst>
              </p:cNvPr>
              <p:cNvSpPr txBox="1"/>
              <p:nvPr/>
            </p:nvSpPr>
            <p:spPr>
              <a:xfrm>
                <a:off x="1246938" y="2630513"/>
                <a:ext cx="4178743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r"/>
                    <a:ea typeface="Inter"/>
                    <a:cs typeface="Inter"/>
                    <a:sym typeface="Inter"/>
                  </a:rPr>
                  <a:t>World Fire Statistics. (n.d.). World Fire Statistics | CTIF - International Association of Fire Services for Safer Citizens through Skilled Firefighters.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noFill/>
                    </a:uFill>
                    <a:latin typeface="Inter"/>
                    <a:ea typeface="Inter"/>
                    <a:cs typeface="Inter"/>
                    <a:sym typeface="Inter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</a:t>
                </a: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4BABF"/>
                    </a:solidFill>
                    <a:effectLst/>
                    <a:uLnTx/>
                    <a:uFill>
                      <a:noFill/>
                    </a:uFill>
                    <a:latin typeface="Inter"/>
                    <a:ea typeface="Inter"/>
                    <a:cs typeface="Inter"/>
                    <a:sym typeface="Inter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https://ctif.org/world-fire-statistics</a:t>
                </a: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54BABF"/>
                  </a:solidFill>
                  <a:effectLst/>
                  <a:uLnTx/>
                  <a:uFillTx/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67CF4A9-10A5-BC9B-9143-7917D154C079}"/>
                </a:ext>
              </a:extLst>
            </p:cNvPr>
            <p:cNvGrpSpPr/>
            <p:nvPr/>
          </p:nvGrpSpPr>
          <p:grpSpPr>
            <a:xfrm>
              <a:off x="762001" y="2524717"/>
              <a:ext cx="4358640" cy="707886"/>
              <a:chOff x="762001" y="2584211"/>
              <a:chExt cx="4358640" cy="707886"/>
            </a:xfrm>
          </p:grpSpPr>
          <p:sp>
            <p:nvSpPr>
              <p:cNvPr id="13" name="Google Shape;286;p5">
                <a:extLst>
                  <a:ext uri="{FF2B5EF4-FFF2-40B4-BE49-F238E27FC236}">
                    <a16:creationId xmlns:a16="http://schemas.microsoft.com/office/drawing/2014/main" id="{921210D4-F881-8590-A332-D4652E1AC7A2}"/>
                  </a:ext>
                </a:extLst>
              </p:cNvPr>
              <p:cNvSpPr/>
              <p:nvPr/>
            </p:nvSpPr>
            <p:spPr>
              <a:xfrm>
                <a:off x="762001" y="2664497"/>
                <a:ext cx="486030" cy="486030"/>
              </a:xfrm>
              <a:prstGeom prst="ellipse">
                <a:avLst/>
              </a:prstGeom>
              <a:noFill/>
              <a:ln w="12700" cap="flat" cmpd="sng">
                <a:solidFill>
                  <a:srgbClr val="54BA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97DDFE-9345-0610-B3E1-8E115957204A}"/>
                  </a:ext>
                </a:extLst>
              </p:cNvPr>
              <p:cNvSpPr txBox="1"/>
              <p:nvPr/>
            </p:nvSpPr>
            <p:spPr>
              <a:xfrm>
                <a:off x="777229" y="2738235"/>
                <a:ext cx="4555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54BABF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02</a:t>
                </a:r>
                <a:endParaRPr lang="en-PK" sz="1600" b="1" dirty="0">
                  <a:solidFill>
                    <a:srgbClr val="54BABF"/>
                  </a:solidFill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C2F416-69D9-D635-09CF-F518C741268F}"/>
                  </a:ext>
                </a:extLst>
              </p:cNvPr>
              <p:cNvSpPr txBox="1"/>
              <p:nvPr/>
            </p:nvSpPr>
            <p:spPr>
              <a:xfrm>
                <a:off x="1246939" y="2584211"/>
                <a:ext cx="387370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r"/>
                    <a:ea typeface="Inter"/>
                    <a:cs typeface="Inter"/>
                    <a:sym typeface="Inter"/>
                  </a:rPr>
                  <a:t>Khatri, S. S. (2016, June 5). Questions about labor camp safety raised after deadly Qatar fire. Doha News | Qatar. From https://dohanews.co/questions-labor-camp-safety-raised-deadly-qatar-fire/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F754E36-2EF0-0E90-5EEB-E6EDBA1B22AC}"/>
                </a:ext>
              </a:extLst>
            </p:cNvPr>
            <p:cNvGrpSpPr/>
            <p:nvPr/>
          </p:nvGrpSpPr>
          <p:grpSpPr>
            <a:xfrm>
              <a:off x="762001" y="3432161"/>
              <a:ext cx="5038723" cy="553998"/>
              <a:chOff x="762001" y="2630513"/>
              <a:chExt cx="5038723" cy="553998"/>
            </a:xfrm>
          </p:grpSpPr>
          <p:sp>
            <p:nvSpPr>
              <p:cNvPr id="17" name="Google Shape;286;p5">
                <a:extLst>
                  <a:ext uri="{FF2B5EF4-FFF2-40B4-BE49-F238E27FC236}">
                    <a16:creationId xmlns:a16="http://schemas.microsoft.com/office/drawing/2014/main" id="{45C649CE-6095-D8A7-D297-4AE50DCF2E7C}"/>
                  </a:ext>
                </a:extLst>
              </p:cNvPr>
              <p:cNvSpPr/>
              <p:nvPr/>
            </p:nvSpPr>
            <p:spPr>
              <a:xfrm>
                <a:off x="762001" y="2664497"/>
                <a:ext cx="486030" cy="486030"/>
              </a:xfrm>
              <a:prstGeom prst="ellipse">
                <a:avLst/>
              </a:prstGeom>
              <a:noFill/>
              <a:ln w="12700" cap="flat" cmpd="sng">
                <a:solidFill>
                  <a:srgbClr val="54BA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AA8C0F-47B9-DECF-EE48-07FD245D9009}"/>
                  </a:ext>
                </a:extLst>
              </p:cNvPr>
              <p:cNvSpPr txBox="1"/>
              <p:nvPr/>
            </p:nvSpPr>
            <p:spPr>
              <a:xfrm>
                <a:off x="774825" y="2738235"/>
                <a:ext cx="4603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54BABF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03</a:t>
                </a:r>
                <a:endParaRPr lang="en-PK" sz="1600" b="1" dirty="0">
                  <a:solidFill>
                    <a:srgbClr val="54BABF"/>
                  </a:solidFill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327364-25D8-F74C-467C-DA756CEE07C5}"/>
                  </a:ext>
                </a:extLst>
              </p:cNvPr>
              <p:cNvSpPr txBox="1"/>
              <p:nvPr/>
            </p:nvSpPr>
            <p:spPr>
              <a:xfrm>
                <a:off x="1246937" y="2630513"/>
                <a:ext cx="4553787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r"/>
                    <a:ea typeface="Inter"/>
                    <a:cs typeface="Inter"/>
                    <a:sym typeface="Inter"/>
                  </a:rPr>
                  <a:t>Harrington, J. (2022, June 28). ABC30 News - KFSN Fresno and Central Valley News and Weather. From https://abc30.com/amp/planet-vegan-fresno-food-truck-fire-explosion/11999243/ 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B266FD8-C42D-05AB-A1B1-8219B1323AD3}"/>
                </a:ext>
              </a:extLst>
            </p:cNvPr>
            <p:cNvGrpSpPr/>
            <p:nvPr/>
          </p:nvGrpSpPr>
          <p:grpSpPr>
            <a:xfrm>
              <a:off x="762001" y="4185717"/>
              <a:ext cx="4663681" cy="486030"/>
              <a:chOff x="762001" y="4676311"/>
              <a:chExt cx="4663681" cy="486030"/>
            </a:xfrm>
          </p:grpSpPr>
          <p:sp>
            <p:nvSpPr>
              <p:cNvPr id="21" name="Google Shape;286;p5">
                <a:extLst>
                  <a:ext uri="{FF2B5EF4-FFF2-40B4-BE49-F238E27FC236}">
                    <a16:creationId xmlns:a16="http://schemas.microsoft.com/office/drawing/2014/main" id="{3B9041A2-1EE9-0492-1A84-62E642F5A6BB}"/>
                  </a:ext>
                </a:extLst>
              </p:cNvPr>
              <p:cNvSpPr/>
              <p:nvPr/>
            </p:nvSpPr>
            <p:spPr>
              <a:xfrm>
                <a:off x="762001" y="4676311"/>
                <a:ext cx="486030" cy="486030"/>
              </a:xfrm>
              <a:prstGeom prst="ellipse">
                <a:avLst/>
              </a:prstGeom>
              <a:noFill/>
              <a:ln w="12700" cap="flat" cmpd="sng">
                <a:solidFill>
                  <a:srgbClr val="54BA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297F3DC-091D-0F4E-BF86-409C34014772}"/>
                  </a:ext>
                </a:extLst>
              </p:cNvPr>
              <p:cNvSpPr txBox="1"/>
              <p:nvPr/>
            </p:nvSpPr>
            <p:spPr>
              <a:xfrm>
                <a:off x="772420" y="4750049"/>
                <a:ext cx="465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54BABF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04</a:t>
                </a:r>
                <a:endParaRPr lang="en-PK" sz="1600" b="1" dirty="0">
                  <a:solidFill>
                    <a:srgbClr val="54BABF"/>
                  </a:solidFill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BC53E0-E7E1-C7D2-767F-C0B108B92AAF}"/>
                  </a:ext>
                </a:extLst>
              </p:cNvPr>
              <p:cNvSpPr txBox="1"/>
              <p:nvPr/>
            </p:nvSpPr>
            <p:spPr>
              <a:xfrm>
                <a:off x="1246938" y="4702954"/>
                <a:ext cx="4178744" cy="432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r"/>
                    <a:ea typeface="Inter"/>
                    <a:cs typeface="Inter"/>
                    <a:sym typeface="Inter"/>
                  </a:rPr>
                  <a:t>IEEE SA - IEEE 1573-2003. (n.d.). IEEE Standards Association. From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noFill/>
                    </a:uFill>
                    <a:latin typeface="Inter"/>
                    <a:ea typeface="Inter"/>
                    <a:cs typeface="Inter"/>
                    <a:sym typeface="Inter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</a:t>
                </a:r>
                <a:r>
                  <a:rPr kumimoji="0" lang="en-US" sz="1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54BABF"/>
                    </a:solidFill>
                    <a:effectLst/>
                    <a:uLnTx/>
                    <a:uFillTx/>
                    <a:latin typeface="Inter"/>
                    <a:ea typeface="Inter"/>
                    <a:cs typeface="Inter"/>
                    <a:sym typeface="Inter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https://standards.ieee.org/ieee/1573/2311/</a:t>
                </a:r>
                <a:endParaRPr kumimoji="0" lang="en-US" sz="1000" b="1" i="0" u="sng" strike="noStrike" kern="0" cap="none" spc="0" normalizeH="0" baseline="0" noProof="0" dirty="0">
                  <a:ln>
                    <a:noFill/>
                  </a:ln>
                  <a:solidFill>
                    <a:srgbClr val="54BABF"/>
                  </a:solidFill>
                  <a:effectLst/>
                  <a:uLnTx/>
                  <a:uFillTx/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2999C70-5A28-68A3-417E-655486A9628F}"/>
                </a:ext>
              </a:extLst>
            </p:cNvPr>
            <p:cNvGrpSpPr/>
            <p:nvPr/>
          </p:nvGrpSpPr>
          <p:grpSpPr>
            <a:xfrm>
              <a:off x="762001" y="4871305"/>
              <a:ext cx="4857749" cy="486030"/>
              <a:chOff x="762001" y="4865031"/>
              <a:chExt cx="4857749" cy="486030"/>
            </a:xfrm>
          </p:grpSpPr>
          <p:sp>
            <p:nvSpPr>
              <p:cNvPr id="26" name="Google Shape;286;p5">
                <a:extLst>
                  <a:ext uri="{FF2B5EF4-FFF2-40B4-BE49-F238E27FC236}">
                    <a16:creationId xmlns:a16="http://schemas.microsoft.com/office/drawing/2014/main" id="{AD5EC344-816B-34F9-0170-E7B77D49921B}"/>
                  </a:ext>
                </a:extLst>
              </p:cNvPr>
              <p:cNvSpPr/>
              <p:nvPr/>
            </p:nvSpPr>
            <p:spPr>
              <a:xfrm>
                <a:off x="762001" y="4865031"/>
                <a:ext cx="486030" cy="486030"/>
              </a:xfrm>
              <a:prstGeom prst="ellipse">
                <a:avLst/>
              </a:prstGeom>
              <a:noFill/>
              <a:ln w="12700" cap="flat" cmpd="sng">
                <a:solidFill>
                  <a:srgbClr val="54BA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A71998-A6BA-FAC7-E295-8363AEC57362}"/>
                  </a:ext>
                </a:extLst>
              </p:cNvPr>
              <p:cNvSpPr txBox="1"/>
              <p:nvPr/>
            </p:nvSpPr>
            <p:spPr>
              <a:xfrm>
                <a:off x="775626" y="4938769"/>
                <a:ext cx="458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54BABF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05</a:t>
                </a:r>
                <a:endParaRPr lang="en-PK" sz="1600" b="1" dirty="0">
                  <a:solidFill>
                    <a:srgbClr val="54BABF"/>
                  </a:solidFill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AFF2CD-4919-2324-09C5-5974261E7B4B}"/>
                  </a:ext>
                </a:extLst>
              </p:cNvPr>
              <p:cNvSpPr txBox="1"/>
              <p:nvPr/>
            </p:nvSpPr>
            <p:spPr>
              <a:xfrm>
                <a:off x="1246937" y="4891673"/>
                <a:ext cx="4372813" cy="432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r"/>
                    <a:ea typeface="Inter"/>
                    <a:cs typeface="Inter"/>
                    <a:sym typeface="Inter"/>
                  </a:rPr>
                  <a:t>Systems. (n.d.). Www.purcellsystems.com. From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noFill/>
                    </a:uFill>
                    <a:latin typeface="Inter"/>
                    <a:ea typeface="Inter"/>
                    <a:cs typeface="Inter"/>
                    <a:sym typeface="Inter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</a:t>
                </a:r>
                <a:r>
                  <a:rPr kumimoji="0" lang="en-US" sz="1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54BABF"/>
                    </a:solidFill>
                    <a:effectLst/>
                    <a:uLnTx/>
                    <a:uFillTx/>
                    <a:latin typeface="Inter"/>
                    <a:ea typeface="Inter"/>
                    <a:cs typeface="Inter"/>
                    <a:sym typeface="Inter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https://www.purcellsystems.com/ul-60950-1-standard/</a:t>
                </a:r>
                <a:endParaRPr kumimoji="0" lang="en-US" sz="1000" b="1" i="0" u="sng" strike="noStrike" kern="0" cap="none" spc="0" normalizeH="0" baseline="0" noProof="0" dirty="0">
                  <a:ln>
                    <a:noFill/>
                  </a:ln>
                  <a:solidFill>
                    <a:srgbClr val="54BABF"/>
                  </a:solidFill>
                  <a:effectLst/>
                  <a:uLnTx/>
                  <a:uFillTx/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2209979-476C-5D02-243D-0A4A1C47A8F2}"/>
                </a:ext>
              </a:extLst>
            </p:cNvPr>
            <p:cNvGrpSpPr/>
            <p:nvPr/>
          </p:nvGrpSpPr>
          <p:grpSpPr>
            <a:xfrm>
              <a:off x="762001" y="5556892"/>
              <a:ext cx="4857749" cy="786562"/>
              <a:chOff x="762001" y="4604903"/>
              <a:chExt cx="4857749" cy="786562"/>
            </a:xfrm>
          </p:grpSpPr>
          <p:sp>
            <p:nvSpPr>
              <p:cNvPr id="35" name="Google Shape;286;p5">
                <a:extLst>
                  <a:ext uri="{FF2B5EF4-FFF2-40B4-BE49-F238E27FC236}">
                    <a16:creationId xmlns:a16="http://schemas.microsoft.com/office/drawing/2014/main" id="{8E0C4604-DD9B-2598-0BE8-D058415377D6}"/>
                  </a:ext>
                </a:extLst>
              </p:cNvPr>
              <p:cNvSpPr/>
              <p:nvPr/>
            </p:nvSpPr>
            <p:spPr>
              <a:xfrm>
                <a:off x="762001" y="4676311"/>
                <a:ext cx="486030" cy="486030"/>
              </a:xfrm>
              <a:prstGeom prst="ellipse">
                <a:avLst/>
              </a:prstGeom>
              <a:noFill/>
              <a:ln w="12700" cap="flat" cmpd="sng">
                <a:solidFill>
                  <a:srgbClr val="54BA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67A47AE-1F8C-6E85-CF64-B3C0883AC571}"/>
                  </a:ext>
                </a:extLst>
              </p:cNvPr>
              <p:cNvSpPr txBox="1"/>
              <p:nvPr/>
            </p:nvSpPr>
            <p:spPr>
              <a:xfrm>
                <a:off x="774023" y="4750049"/>
                <a:ext cx="4619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54BABF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06</a:t>
                </a:r>
                <a:endParaRPr lang="en-PK" sz="1600" b="1" dirty="0">
                  <a:solidFill>
                    <a:srgbClr val="54BABF"/>
                  </a:solidFill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5834193-6275-E3B9-44D8-6DCC1EDC56E9}"/>
                  </a:ext>
                </a:extLst>
              </p:cNvPr>
              <p:cNvSpPr txBox="1"/>
              <p:nvPr/>
            </p:nvSpPr>
            <p:spPr>
              <a:xfrm>
                <a:off x="1246937" y="4604903"/>
                <a:ext cx="4372813" cy="786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r"/>
                    <a:ea typeface="Inter"/>
                    <a:cs typeface="Inter"/>
                    <a:sym typeface="Inter"/>
                  </a:rPr>
                  <a:t>What is EN14604 Standard for Wireless Smoke Detector - Key Security. (n.d.). </a:t>
                </a:r>
                <a:r>
                  <a:rPr kumimoji="0" lang="en-US" sz="1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54BABF"/>
                    </a:solidFill>
                    <a:effectLst/>
                    <a:uLnTx/>
                    <a:uFillTx/>
                    <a:latin typeface="Inter"/>
                    <a:ea typeface="Inter"/>
                    <a:cs typeface="Inter"/>
                    <a:sym typeface="Inter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Www.keysecurity.com.tw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r"/>
                    <a:ea typeface="Inter"/>
                    <a:cs typeface="Inter"/>
                    <a:sym typeface="Inter"/>
                  </a:rPr>
                  <a:t>. From https://www.keysecurity.com.tw/EN14604-standard-wireless-smoke-detector.html?lang=en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5A6B74-88F3-9E86-2972-98A5F1207C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4" name="Google Shape;473;p12">
            <a:extLst>
              <a:ext uri="{FF2B5EF4-FFF2-40B4-BE49-F238E27FC236}">
                <a16:creationId xmlns:a16="http://schemas.microsoft.com/office/drawing/2014/main" id="{29335D7F-8EAA-D913-5147-11AC6A4DDE63}"/>
              </a:ext>
            </a:extLst>
          </p:cNvPr>
          <p:cNvSpPr/>
          <p:nvPr/>
        </p:nvSpPr>
        <p:spPr>
          <a:xfrm>
            <a:off x="491104" y="0"/>
            <a:ext cx="11700896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9000">
                <a:schemeClr val="lt1"/>
              </a:gs>
              <a:gs pos="64000">
                <a:srgbClr val="FFFFFF">
                  <a:alpha val="55686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" name="Google Shape;467;g138d415c936_2_0">
            <a:extLst>
              <a:ext uri="{FF2B5EF4-FFF2-40B4-BE49-F238E27FC236}">
                <a16:creationId xmlns:a16="http://schemas.microsoft.com/office/drawing/2014/main" id="{CBDAFF7F-8AB6-93ED-10EE-D8E84A19D0B3}"/>
              </a:ext>
            </a:extLst>
          </p:cNvPr>
          <p:cNvSpPr txBox="1"/>
          <p:nvPr/>
        </p:nvSpPr>
        <p:spPr>
          <a:xfrm>
            <a:off x="636246" y="2422978"/>
            <a:ext cx="6693467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54BABF"/>
                </a:solidFill>
                <a:latin typeface="Inter" panose="02000503000000020004" pitchFamily="2" charset="0"/>
                <a:ea typeface="Inter" panose="02000503000000020004" pitchFamily="2" charset="0"/>
                <a:cs typeface="Montserrat ExtraBold"/>
                <a:sym typeface="Montserrat ExtraBold"/>
              </a:rPr>
              <a:t>THANK YOU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4BABF"/>
                </a:solidFill>
                <a:latin typeface="Inter" panose="02000503000000020004" pitchFamily="2" charset="0"/>
                <a:ea typeface="Inter" panose="02000503000000020004" pitchFamily="2" charset="0"/>
                <a:cs typeface="Montserrat ExtraBold"/>
                <a:sym typeface="Montserrat ExtraBold"/>
              </a:rPr>
              <a:t>FOR YOUR ATTENTION 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4BABF"/>
                </a:solidFill>
                <a:latin typeface="Inter" panose="02000503000000020004" pitchFamily="2" charset="0"/>
                <a:ea typeface="Inter" panose="02000503000000020004" pitchFamily="2" charset="0"/>
                <a:cs typeface="Montserrat ExtraBold"/>
                <a:sym typeface="Montserrat ExtraBold"/>
              </a:rPr>
              <a:t>ANY QUESTION ? </a:t>
            </a:r>
            <a:endParaRPr lang="en-US" sz="4000" b="1" dirty="0">
              <a:solidFill>
                <a:srgbClr val="54BABF"/>
              </a:solidFill>
              <a:latin typeface="Inter" panose="02000503000000020004" pitchFamily="2" charset="0"/>
              <a:ea typeface="Inter" panose="02000503000000020004" pitchFamily="2" charset="0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"/>
          <p:cNvSpPr txBox="1"/>
          <p:nvPr/>
        </p:nvSpPr>
        <p:spPr>
          <a:xfrm>
            <a:off x="787400" y="3105834"/>
            <a:ext cx="27051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4BAB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OUTLINE</a:t>
            </a:r>
            <a:endParaRPr sz="3200">
              <a:solidFill>
                <a:srgbClr val="54BAB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72" name="Google Shape;172;p2"/>
          <p:cNvGrpSpPr/>
          <p:nvPr/>
        </p:nvGrpSpPr>
        <p:grpSpPr>
          <a:xfrm>
            <a:off x="3888137" y="1242368"/>
            <a:ext cx="4364927" cy="4715638"/>
            <a:chOff x="3969626" y="1219508"/>
            <a:chExt cx="4364927" cy="4715638"/>
          </a:xfrm>
        </p:grpSpPr>
        <p:cxnSp>
          <p:nvCxnSpPr>
            <p:cNvPr id="173" name="Google Shape;173;p2"/>
            <p:cNvCxnSpPr>
              <a:cxnSpLocks/>
            </p:cNvCxnSpPr>
            <p:nvPr/>
          </p:nvCxnSpPr>
          <p:spPr>
            <a:xfrm>
              <a:off x="4093399" y="1421089"/>
              <a:ext cx="0" cy="4514057"/>
            </a:xfrm>
            <a:prstGeom prst="straightConnector1">
              <a:avLst/>
            </a:prstGeom>
            <a:noFill/>
            <a:ln w="1905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4" name="Google Shape;174;p2"/>
            <p:cNvSpPr/>
            <p:nvPr/>
          </p:nvSpPr>
          <p:spPr>
            <a:xfrm>
              <a:off x="4413912" y="1219508"/>
              <a:ext cx="3920641" cy="382202"/>
            </a:xfrm>
            <a:prstGeom prst="roundRect">
              <a:avLst>
                <a:gd name="adj" fmla="val 1579"/>
              </a:avLst>
            </a:prstGeom>
            <a:solidFill>
              <a:schemeClr val="lt1"/>
            </a:solidFill>
            <a:ln w="9525" cap="flat" cmpd="sng">
              <a:solidFill>
                <a:srgbClr val="54BABF"/>
              </a:solidFill>
              <a:prstDash val="lgDashDot"/>
              <a:miter lim="800000"/>
              <a:headEnd type="none" w="sm" len="sm"/>
              <a:tailEnd type="none" w="sm" len="sm"/>
            </a:ln>
            <a:effectLst>
              <a:outerShdw blurRad="63500" algn="ctr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5" name="Google Shape;175;p2"/>
            <p:cNvSpPr txBox="1"/>
            <p:nvPr/>
          </p:nvSpPr>
          <p:spPr>
            <a:xfrm>
              <a:off x="4602930" y="1256720"/>
              <a:ext cx="25600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Introduction / Motivation</a:t>
              </a:r>
              <a:endParaRPr dirty="0"/>
            </a:p>
          </p:txBody>
        </p:sp>
        <p:grpSp>
          <p:nvGrpSpPr>
            <p:cNvPr id="176" name="Google Shape;176;p2"/>
            <p:cNvGrpSpPr/>
            <p:nvPr/>
          </p:nvGrpSpPr>
          <p:grpSpPr>
            <a:xfrm>
              <a:off x="3969626" y="1286836"/>
              <a:ext cx="247546" cy="247544"/>
              <a:chOff x="4073772" y="1219508"/>
              <a:chExt cx="382199" cy="382199"/>
            </a:xfrm>
          </p:grpSpPr>
          <p:sp>
            <p:nvSpPr>
              <p:cNvPr id="177" name="Google Shape;177;p2"/>
              <p:cNvSpPr/>
              <p:nvPr/>
            </p:nvSpPr>
            <p:spPr>
              <a:xfrm>
                <a:off x="4073772" y="1219508"/>
                <a:ext cx="382199" cy="382199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4110982" y="1256720"/>
                <a:ext cx="307780" cy="307776"/>
              </a:xfrm>
              <a:prstGeom prst="ellipse">
                <a:avLst/>
              </a:prstGeom>
              <a:solidFill>
                <a:srgbClr val="54BA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179" name="Google Shape;179;p2"/>
            <p:cNvSpPr/>
            <p:nvPr/>
          </p:nvSpPr>
          <p:spPr>
            <a:xfrm>
              <a:off x="4413912" y="1783130"/>
              <a:ext cx="3920641" cy="382202"/>
            </a:xfrm>
            <a:prstGeom prst="roundRect">
              <a:avLst>
                <a:gd name="adj" fmla="val 1579"/>
              </a:avLst>
            </a:prstGeom>
            <a:solidFill>
              <a:schemeClr val="lt1"/>
            </a:solidFill>
            <a:ln w="9525" cap="flat" cmpd="sng">
              <a:solidFill>
                <a:srgbClr val="54BABF"/>
              </a:solidFill>
              <a:prstDash val="lgDashDot"/>
              <a:miter lim="800000"/>
              <a:headEnd type="none" w="sm" len="sm"/>
              <a:tailEnd type="none" w="sm" len="sm"/>
            </a:ln>
            <a:effectLst>
              <a:outerShdw blurRad="63500" algn="ctr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80" name="Google Shape;180;p2"/>
            <p:cNvSpPr txBox="1"/>
            <p:nvPr/>
          </p:nvSpPr>
          <p:spPr>
            <a:xfrm>
              <a:off x="4602930" y="1820342"/>
              <a:ext cx="37316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Problem Statement / Aim Of Project</a:t>
              </a:r>
              <a:endParaRPr/>
            </a:p>
          </p:txBody>
        </p:sp>
        <p:grpSp>
          <p:nvGrpSpPr>
            <p:cNvPr id="181" name="Google Shape;181;p2"/>
            <p:cNvGrpSpPr/>
            <p:nvPr/>
          </p:nvGrpSpPr>
          <p:grpSpPr>
            <a:xfrm>
              <a:off x="3969626" y="1850458"/>
              <a:ext cx="247546" cy="247544"/>
              <a:chOff x="4073772" y="1219508"/>
              <a:chExt cx="382199" cy="382199"/>
            </a:xfrm>
          </p:grpSpPr>
          <p:sp>
            <p:nvSpPr>
              <p:cNvPr id="182" name="Google Shape;182;p2"/>
              <p:cNvSpPr/>
              <p:nvPr/>
            </p:nvSpPr>
            <p:spPr>
              <a:xfrm>
                <a:off x="4073772" y="1219508"/>
                <a:ext cx="382199" cy="382199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4110982" y="1256720"/>
                <a:ext cx="307780" cy="307776"/>
              </a:xfrm>
              <a:prstGeom prst="ellipse">
                <a:avLst/>
              </a:prstGeom>
              <a:solidFill>
                <a:srgbClr val="54BA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184" name="Google Shape;184;p2"/>
            <p:cNvSpPr/>
            <p:nvPr/>
          </p:nvSpPr>
          <p:spPr>
            <a:xfrm>
              <a:off x="4413912" y="2346752"/>
              <a:ext cx="3920641" cy="382202"/>
            </a:xfrm>
            <a:prstGeom prst="roundRect">
              <a:avLst>
                <a:gd name="adj" fmla="val 1579"/>
              </a:avLst>
            </a:prstGeom>
            <a:solidFill>
              <a:schemeClr val="lt1"/>
            </a:solidFill>
            <a:ln w="9525" cap="flat" cmpd="sng">
              <a:solidFill>
                <a:srgbClr val="54BABF"/>
              </a:solidFill>
              <a:prstDash val="lgDashDot"/>
              <a:miter lim="800000"/>
              <a:headEnd type="none" w="sm" len="sm"/>
              <a:tailEnd type="none" w="sm" len="sm"/>
            </a:ln>
            <a:effectLst>
              <a:outerShdw blurRad="63500" algn="ctr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85" name="Google Shape;185;p2"/>
            <p:cNvSpPr txBox="1"/>
            <p:nvPr/>
          </p:nvSpPr>
          <p:spPr>
            <a:xfrm>
              <a:off x="4602930" y="2383964"/>
              <a:ext cx="25600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Proposed Solution</a:t>
              </a:r>
              <a:endParaRPr/>
            </a:p>
          </p:txBody>
        </p:sp>
        <p:grpSp>
          <p:nvGrpSpPr>
            <p:cNvPr id="186" name="Google Shape;186;p2"/>
            <p:cNvGrpSpPr/>
            <p:nvPr/>
          </p:nvGrpSpPr>
          <p:grpSpPr>
            <a:xfrm>
              <a:off x="3969626" y="2414080"/>
              <a:ext cx="247546" cy="247544"/>
              <a:chOff x="4073772" y="1219508"/>
              <a:chExt cx="382199" cy="382199"/>
            </a:xfrm>
          </p:grpSpPr>
          <p:sp>
            <p:nvSpPr>
              <p:cNvPr id="187" name="Google Shape;187;p2"/>
              <p:cNvSpPr/>
              <p:nvPr/>
            </p:nvSpPr>
            <p:spPr>
              <a:xfrm>
                <a:off x="4073772" y="1219508"/>
                <a:ext cx="382199" cy="382199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4110982" y="1256720"/>
                <a:ext cx="307780" cy="307776"/>
              </a:xfrm>
              <a:prstGeom prst="ellipse">
                <a:avLst/>
              </a:prstGeom>
              <a:solidFill>
                <a:srgbClr val="54BA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189" name="Google Shape;189;p2"/>
            <p:cNvSpPr/>
            <p:nvPr/>
          </p:nvSpPr>
          <p:spPr>
            <a:xfrm>
              <a:off x="4413912" y="2910374"/>
              <a:ext cx="3920641" cy="382202"/>
            </a:xfrm>
            <a:prstGeom prst="roundRect">
              <a:avLst>
                <a:gd name="adj" fmla="val 1579"/>
              </a:avLst>
            </a:prstGeom>
            <a:solidFill>
              <a:schemeClr val="lt1"/>
            </a:solidFill>
            <a:ln w="9525" cap="flat" cmpd="sng">
              <a:solidFill>
                <a:srgbClr val="54BABF"/>
              </a:solidFill>
              <a:prstDash val="lgDashDot"/>
              <a:miter lim="800000"/>
              <a:headEnd type="none" w="sm" len="sm"/>
              <a:tailEnd type="none" w="sm" len="sm"/>
            </a:ln>
            <a:effectLst>
              <a:outerShdw blurRad="63500" algn="ctr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0" name="Google Shape;190;p2"/>
            <p:cNvSpPr txBox="1"/>
            <p:nvPr/>
          </p:nvSpPr>
          <p:spPr>
            <a:xfrm>
              <a:off x="4602930" y="2947586"/>
              <a:ext cx="25600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dirty="0">
                  <a:solidFill>
                    <a:schemeClr val="dk1"/>
                  </a:solidFill>
                  <a:latin typeface="Inter"/>
                  <a:ea typeface="Inter"/>
                  <a:sym typeface="Inter"/>
                </a:rPr>
                <a:t>Standards </a:t>
              </a:r>
              <a:endParaRPr dirty="0"/>
            </a:p>
          </p:txBody>
        </p:sp>
        <p:grpSp>
          <p:nvGrpSpPr>
            <p:cNvPr id="191" name="Google Shape;191;p2"/>
            <p:cNvGrpSpPr/>
            <p:nvPr/>
          </p:nvGrpSpPr>
          <p:grpSpPr>
            <a:xfrm>
              <a:off x="3969626" y="2977702"/>
              <a:ext cx="247546" cy="247544"/>
              <a:chOff x="4073772" y="1219508"/>
              <a:chExt cx="382199" cy="382199"/>
            </a:xfrm>
          </p:grpSpPr>
          <p:sp>
            <p:nvSpPr>
              <p:cNvPr id="192" name="Google Shape;192;p2"/>
              <p:cNvSpPr/>
              <p:nvPr/>
            </p:nvSpPr>
            <p:spPr>
              <a:xfrm>
                <a:off x="4073772" y="1219508"/>
                <a:ext cx="382199" cy="382199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4110982" y="1256720"/>
                <a:ext cx="307780" cy="307776"/>
              </a:xfrm>
              <a:prstGeom prst="ellipse">
                <a:avLst/>
              </a:prstGeom>
              <a:solidFill>
                <a:srgbClr val="54BA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194" name="Google Shape;194;p2"/>
            <p:cNvSpPr/>
            <p:nvPr/>
          </p:nvSpPr>
          <p:spPr>
            <a:xfrm>
              <a:off x="4413912" y="3473996"/>
              <a:ext cx="3920641" cy="382202"/>
            </a:xfrm>
            <a:prstGeom prst="roundRect">
              <a:avLst>
                <a:gd name="adj" fmla="val 1579"/>
              </a:avLst>
            </a:prstGeom>
            <a:solidFill>
              <a:schemeClr val="lt1"/>
            </a:solidFill>
            <a:ln w="9525" cap="flat" cmpd="sng">
              <a:solidFill>
                <a:srgbClr val="54BABF"/>
              </a:solidFill>
              <a:prstDash val="lgDashDot"/>
              <a:miter lim="800000"/>
              <a:headEnd type="none" w="sm" len="sm"/>
              <a:tailEnd type="none" w="sm" len="sm"/>
            </a:ln>
            <a:effectLst>
              <a:outerShdw blurRad="63500" algn="ctr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5" name="Google Shape;195;p2"/>
            <p:cNvSpPr txBox="1"/>
            <p:nvPr/>
          </p:nvSpPr>
          <p:spPr>
            <a:xfrm>
              <a:off x="4602930" y="3511208"/>
              <a:ext cx="25600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Literature Review</a:t>
              </a:r>
              <a:endParaRPr dirty="0"/>
            </a:p>
          </p:txBody>
        </p:sp>
        <p:grpSp>
          <p:nvGrpSpPr>
            <p:cNvPr id="196" name="Google Shape;196;p2"/>
            <p:cNvGrpSpPr/>
            <p:nvPr/>
          </p:nvGrpSpPr>
          <p:grpSpPr>
            <a:xfrm>
              <a:off x="3969626" y="3541324"/>
              <a:ext cx="247546" cy="247544"/>
              <a:chOff x="4073772" y="1219508"/>
              <a:chExt cx="382199" cy="382199"/>
            </a:xfrm>
          </p:grpSpPr>
          <p:sp>
            <p:nvSpPr>
              <p:cNvPr id="197" name="Google Shape;197;p2"/>
              <p:cNvSpPr/>
              <p:nvPr/>
            </p:nvSpPr>
            <p:spPr>
              <a:xfrm>
                <a:off x="4073772" y="1219508"/>
                <a:ext cx="382199" cy="382199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4110982" y="1256720"/>
                <a:ext cx="307780" cy="307776"/>
              </a:xfrm>
              <a:prstGeom prst="ellipse">
                <a:avLst/>
              </a:prstGeom>
              <a:solidFill>
                <a:srgbClr val="54BA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199" name="Google Shape;199;p2"/>
            <p:cNvSpPr/>
            <p:nvPr/>
          </p:nvSpPr>
          <p:spPr>
            <a:xfrm>
              <a:off x="4413912" y="4037618"/>
              <a:ext cx="3920641" cy="382202"/>
            </a:xfrm>
            <a:prstGeom prst="roundRect">
              <a:avLst>
                <a:gd name="adj" fmla="val 1579"/>
              </a:avLst>
            </a:prstGeom>
            <a:solidFill>
              <a:schemeClr val="lt1"/>
            </a:solidFill>
            <a:ln w="9525" cap="flat" cmpd="sng">
              <a:solidFill>
                <a:srgbClr val="54BABF"/>
              </a:solidFill>
              <a:prstDash val="lgDashDot"/>
              <a:miter lim="800000"/>
              <a:headEnd type="none" w="sm" len="sm"/>
              <a:tailEnd type="none" w="sm" len="sm"/>
            </a:ln>
            <a:effectLst>
              <a:outerShdw blurRad="63500" algn="ctr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0" name="Google Shape;200;p2"/>
            <p:cNvSpPr txBox="1"/>
            <p:nvPr/>
          </p:nvSpPr>
          <p:spPr>
            <a:xfrm>
              <a:off x="4602930" y="4074830"/>
              <a:ext cx="25600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Functional Model </a:t>
              </a:r>
              <a:endParaRPr dirty="0"/>
            </a:p>
          </p:txBody>
        </p:sp>
        <p:grpSp>
          <p:nvGrpSpPr>
            <p:cNvPr id="201" name="Google Shape;201;p2"/>
            <p:cNvGrpSpPr/>
            <p:nvPr/>
          </p:nvGrpSpPr>
          <p:grpSpPr>
            <a:xfrm>
              <a:off x="3969626" y="4104946"/>
              <a:ext cx="247546" cy="247544"/>
              <a:chOff x="4073772" y="1219508"/>
              <a:chExt cx="382199" cy="382199"/>
            </a:xfrm>
          </p:grpSpPr>
          <p:sp>
            <p:nvSpPr>
              <p:cNvPr id="202" name="Google Shape;202;p2"/>
              <p:cNvSpPr/>
              <p:nvPr/>
            </p:nvSpPr>
            <p:spPr>
              <a:xfrm>
                <a:off x="4073772" y="1219508"/>
                <a:ext cx="382199" cy="382199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4110982" y="1256720"/>
                <a:ext cx="307780" cy="307776"/>
              </a:xfrm>
              <a:prstGeom prst="ellipse">
                <a:avLst/>
              </a:prstGeom>
              <a:solidFill>
                <a:srgbClr val="54BA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204" name="Google Shape;204;p2"/>
            <p:cNvSpPr/>
            <p:nvPr/>
          </p:nvSpPr>
          <p:spPr>
            <a:xfrm>
              <a:off x="4413912" y="4601240"/>
              <a:ext cx="3920641" cy="382202"/>
            </a:xfrm>
            <a:prstGeom prst="roundRect">
              <a:avLst>
                <a:gd name="adj" fmla="val 1579"/>
              </a:avLst>
            </a:prstGeom>
            <a:solidFill>
              <a:schemeClr val="lt1"/>
            </a:solidFill>
            <a:ln w="9525" cap="flat" cmpd="sng">
              <a:solidFill>
                <a:srgbClr val="54BABF"/>
              </a:solidFill>
              <a:prstDash val="lgDashDot"/>
              <a:miter lim="800000"/>
              <a:headEnd type="none" w="sm" len="sm"/>
              <a:tailEnd type="none" w="sm" len="sm"/>
            </a:ln>
            <a:effectLst>
              <a:outerShdw blurRad="63500" algn="ctr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5" name="Google Shape;205;p2"/>
            <p:cNvSpPr txBox="1"/>
            <p:nvPr/>
          </p:nvSpPr>
          <p:spPr>
            <a:xfrm>
              <a:off x="4602930" y="4638452"/>
              <a:ext cx="25600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Code &amp; Results</a:t>
              </a:r>
              <a:endParaRPr dirty="0"/>
            </a:p>
          </p:txBody>
        </p:sp>
        <p:grpSp>
          <p:nvGrpSpPr>
            <p:cNvPr id="206" name="Google Shape;206;p2"/>
            <p:cNvGrpSpPr/>
            <p:nvPr/>
          </p:nvGrpSpPr>
          <p:grpSpPr>
            <a:xfrm>
              <a:off x="3969626" y="4668568"/>
              <a:ext cx="247546" cy="247544"/>
              <a:chOff x="4073772" y="1219508"/>
              <a:chExt cx="382199" cy="382199"/>
            </a:xfrm>
          </p:grpSpPr>
          <p:sp>
            <p:nvSpPr>
              <p:cNvPr id="207" name="Google Shape;207;p2"/>
              <p:cNvSpPr/>
              <p:nvPr/>
            </p:nvSpPr>
            <p:spPr>
              <a:xfrm>
                <a:off x="4073772" y="1219508"/>
                <a:ext cx="382199" cy="382199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4110982" y="1256720"/>
                <a:ext cx="307780" cy="307776"/>
              </a:xfrm>
              <a:prstGeom prst="ellipse">
                <a:avLst/>
              </a:prstGeom>
              <a:solidFill>
                <a:srgbClr val="54BA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209" name="Google Shape;209;p2"/>
            <p:cNvSpPr/>
            <p:nvPr/>
          </p:nvSpPr>
          <p:spPr>
            <a:xfrm>
              <a:off x="4413912" y="5164860"/>
              <a:ext cx="3920641" cy="382202"/>
            </a:xfrm>
            <a:prstGeom prst="roundRect">
              <a:avLst>
                <a:gd name="adj" fmla="val 1579"/>
              </a:avLst>
            </a:prstGeom>
            <a:solidFill>
              <a:schemeClr val="lt1"/>
            </a:solidFill>
            <a:ln w="9525" cap="flat" cmpd="sng">
              <a:solidFill>
                <a:srgbClr val="54BABF"/>
              </a:solidFill>
              <a:prstDash val="lgDashDot"/>
              <a:miter lim="800000"/>
              <a:headEnd type="none" w="sm" len="sm"/>
              <a:tailEnd type="none" w="sm" len="sm"/>
            </a:ln>
            <a:effectLst>
              <a:outerShdw blurRad="63500" algn="ctr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0" name="Google Shape;210;p2"/>
            <p:cNvSpPr txBox="1"/>
            <p:nvPr/>
          </p:nvSpPr>
          <p:spPr>
            <a:xfrm>
              <a:off x="4602930" y="5202072"/>
              <a:ext cx="25600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Progress Timeline</a:t>
              </a:r>
              <a:endParaRPr dirty="0"/>
            </a:p>
          </p:txBody>
        </p:sp>
        <p:grpSp>
          <p:nvGrpSpPr>
            <p:cNvPr id="211" name="Google Shape;211;p2"/>
            <p:cNvGrpSpPr/>
            <p:nvPr/>
          </p:nvGrpSpPr>
          <p:grpSpPr>
            <a:xfrm>
              <a:off x="3969626" y="5232188"/>
              <a:ext cx="247546" cy="247544"/>
              <a:chOff x="4073772" y="1219508"/>
              <a:chExt cx="382199" cy="382199"/>
            </a:xfrm>
          </p:grpSpPr>
          <p:sp>
            <p:nvSpPr>
              <p:cNvPr id="212" name="Google Shape;212;p2"/>
              <p:cNvSpPr/>
              <p:nvPr/>
            </p:nvSpPr>
            <p:spPr>
              <a:xfrm>
                <a:off x="4073772" y="1219508"/>
                <a:ext cx="382199" cy="382199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4110982" y="1256720"/>
                <a:ext cx="307780" cy="307776"/>
              </a:xfrm>
              <a:prstGeom prst="ellipse">
                <a:avLst/>
              </a:prstGeom>
              <a:solidFill>
                <a:srgbClr val="54BA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</p:grpSp>
      <p:sp>
        <p:nvSpPr>
          <p:cNvPr id="214" name="Google Shape;214;p2"/>
          <p:cNvSpPr/>
          <p:nvPr/>
        </p:nvSpPr>
        <p:spPr>
          <a:xfrm>
            <a:off x="9071802" y="1498257"/>
            <a:ext cx="727122" cy="461854"/>
          </a:xfrm>
          <a:custGeom>
            <a:avLst/>
            <a:gdLst/>
            <a:ahLst/>
            <a:cxnLst/>
            <a:rect l="l" t="t" r="r" b="b"/>
            <a:pathLst>
              <a:path w="510234" h="324091" extrusionOk="0">
                <a:moveTo>
                  <a:pt x="82917" y="854"/>
                </a:moveTo>
                <a:cubicBezTo>
                  <a:pt x="135275" y="-6690"/>
                  <a:pt x="183834" y="29638"/>
                  <a:pt x="191379" y="81996"/>
                </a:cubicBezTo>
                <a:cubicBezTo>
                  <a:pt x="192183" y="87579"/>
                  <a:pt x="192493" y="93221"/>
                  <a:pt x="192304" y="98858"/>
                </a:cubicBezTo>
                <a:lnTo>
                  <a:pt x="509959" y="221129"/>
                </a:lnTo>
                <a:lnTo>
                  <a:pt x="366041" y="323954"/>
                </a:lnTo>
                <a:lnTo>
                  <a:pt x="86454" y="192079"/>
                </a:lnTo>
                <a:cubicBezTo>
                  <a:pt x="33533" y="186790"/>
                  <a:pt x="-5080" y="139600"/>
                  <a:pt x="210" y="86679"/>
                </a:cubicBezTo>
                <a:cubicBezTo>
                  <a:pt x="4636" y="42397"/>
                  <a:pt x="38828" y="6915"/>
                  <a:pt x="82916" y="854"/>
                </a:cubicBezTo>
                <a:close/>
              </a:path>
            </a:pathLst>
          </a:custGeom>
          <a:solidFill>
            <a:srgbClr val="FFB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5" name="Google Shape;215;p2"/>
          <p:cNvSpPr/>
          <p:nvPr/>
        </p:nvSpPr>
        <p:spPr>
          <a:xfrm>
            <a:off x="9345752" y="1414134"/>
            <a:ext cx="1640022" cy="831873"/>
          </a:xfrm>
          <a:custGeom>
            <a:avLst/>
            <a:gdLst/>
            <a:ahLst/>
            <a:cxnLst/>
            <a:rect l="l" t="t" r="r" b="b"/>
            <a:pathLst>
              <a:path w="1150832" h="583740" extrusionOk="0">
                <a:moveTo>
                  <a:pt x="1096818" y="-138"/>
                </a:moveTo>
                <a:lnTo>
                  <a:pt x="1150558" y="97567"/>
                </a:lnTo>
                <a:cubicBezTo>
                  <a:pt x="1137573" y="159537"/>
                  <a:pt x="1104009" y="215293"/>
                  <a:pt x="1055322" y="255771"/>
                </a:cubicBezTo>
                <a:cubicBezTo>
                  <a:pt x="973043" y="325162"/>
                  <a:pt x="542838" y="583603"/>
                  <a:pt x="542838" y="583603"/>
                </a:cubicBezTo>
                <a:lnTo>
                  <a:pt x="-275" y="310946"/>
                </a:lnTo>
                <a:lnTo>
                  <a:pt x="94735" y="184693"/>
                </a:lnTo>
                <a:lnTo>
                  <a:pt x="521131" y="327591"/>
                </a:lnTo>
                <a:lnTo>
                  <a:pt x="761674" y="100446"/>
                </a:lnTo>
                <a:close/>
              </a:path>
            </a:pathLst>
          </a:custGeom>
          <a:solidFill>
            <a:srgbClr val="54BA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6" name="Google Shape;216;p2"/>
          <p:cNvSpPr/>
          <p:nvPr/>
        </p:nvSpPr>
        <p:spPr>
          <a:xfrm rot="-640255">
            <a:off x="11140069" y="3582482"/>
            <a:ext cx="81443" cy="2606177"/>
          </a:xfrm>
          <a:custGeom>
            <a:avLst/>
            <a:gdLst/>
            <a:ahLst/>
            <a:cxnLst/>
            <a:rect l="l" t="t" r="r" b="b"/>
            <a:pathLst>
              <a:path w="57150" h="1828800" extrusionOk="0">
                <a:moveTo>
                  <a:pt x="-275" y="-138"/>
                </a:moveTo>
                <a:lnTo>
                  <a:pt x="56875" y="-138"/>
                </a:lnTo>
                <a:lnTo>
                  <a:pt x="56875" y="1828662"/>
                </a:lnTo>
                <a:lnTo>
                  <a:pt x="-275" y="1828662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7" name="Google Shape;217;p2"/>
          <p:cNvSpPr/>
          <p:nvPr/>
        </p:nvSpPr>
        <p:spPr>
          <a:xfrm rot="-10159745">
            <a:off x="10423496" y="3582481"/>
            <a:ext cx="81443" cy="2606177"/>
          </a:xfrm>
          <a:custGeom>
            <a:avLst/>
            <a:gdLst/>
            <a:ahLst/>
            <a:cxnLst/>
            <a:rect l="l" t="t" r="r" b="b"/>
            <a:pathLst>
              <a:path w="57150" h="1828800" extrusionOk="0">
                <a:moveTo>
                  <a:pt x="-275" y="-138"/>
                </a:moveTo>
                <a:lnTo>
                  <a:pt x="56875" y="-138"/>
                </a:lnTo>
                <a:lnTo>
                  <a:pt x="56875" y="1828662"/>
                </a:lnTo>
                <a:lnTo>
                  <a:pt x="-275" y="1828662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8" name="Google Shape;218;p2"/>
          <p:cNvSpPr/>
          <p:nvPr/>
        </p:nvSpPr>
        <p:spPr>
          <a:xfrm>
            <a:off x="10162753" y="3324498"/>
            <a:ext cx="1208072" cy="393641"/>
          </a:xfrm>
          <a:custGeom>
            <a:avLst/>
            <a:gdLst/>
            <a:ahLst/>
            <a:cxnLst/>
            <a:rect l="l" t="t" r="r" b="b"/>
            <a:pathLst>
              <a:path w="847725" h="276225" extrusionOk="0">
                <a:moveTo>
                  <a:pt x="847725" y="138113"/>
                </a:moveTo>
                <a:cubicBezTo>
                  <a:pt x="847725" y="214390"/>
                  <a:pt x="657955" y="276225"/>
                  <a:pt x="423863" y="276225"/>
                </a:cubicBezTo>
                <a:cubicBezTo>
                  <a:pt x="189770" y="276225"/>
                  <a:pt x="0" y="214390"/>
                  <a:pt x="0" y="138113"/>
                </a:cubicBezTo>
                <a:cubicBezTo>
                  <a:pt x="0" y="61835"/>
                  <a:pt x="189770" y="0"/>
                  <a:pt x="423863" y="0"/>
                </a:cubicBezTo>
                <a:cubicBezTo>
                  <a:pt x="657955" y="0"/>
                  <a:pt x="847725" y="61835"/>
                  <a:pt x="847725" y="138113"/>
                </a:cubicBezTo>
                <a:close/>
              </a:path>
            </a:pathLst>
          </a:custGeom>
          <a:solidFill>
            <a:srgbClr val="CA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9" name="Google Shape;219;p2"/>
          <p:cNvSpPr/>
          <p:nvPr/>
        </p:nvSpPr>
        <p:spPr>
          <a:xfrm>
            <a:off x="9238283" y="5370464"/>
            <a:ext cx="245605" cy="641892"/>
          </a:xfrm>
          <a:custGeom>
            <a:avLst/>
            <a:gdLst/>
            <a:ahLst/>
            <a:cxnLst/>
            <a:rect l="l" t="t" r="r" b="b"/>
            <a:pathLst>
              <a:path w="172345" h="450427" extrusionOk="0">
                <a:moveTo>
                  <a:pt x="172326" y="450428"/>
                </a:moveTo>
                <a:lnTo>
                  <a:pt x="55550" y="450418"/>
                </a:lnTo>
                <a:lnTo>
                  <a:pt x="0" y="0"/>
                </a:lnTo>
                <a:lnTo>
                  <a:pt x="172346" y="9"/>
                </a:lnTo>
                <a:lnTo>
                  <a:pt x="172326" y="450428"/>
                </a:lnTo>
                <a:close/>
              </a:path>
            </a:pathLst>
          </a:custGeom>
          <a:solidFill>
            <a:srgbClr val="FFB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0" name="Google Shape;220;p2"/>
          <p:cNvSpPr/>
          <p:nvPr/>
        </p:nvSpPr>
        <p:spPr>
          <a:xfrm>
            <a:off x="8989711" y="5958006"/>
            <a:ext cx="536593" cy="215657"/>
          </a:xfrm>
          <a:custGeom>
            <a:avLst/>
            <a:gdLst/>
            <a:ahLst/>
            <a:cxnLst/>
            <a:rect l="l" t="t" r="r" b="b"/>
            <a:pathLst>
              <a:path w="376537" h="151330" extrusionOk="0">
                <a:moveTo>
                  <a:pt x="376255" y="151193"/>
                </a:moveTo>
                <a:lnTo>
                  <a:pt x="-275" y="151179"/>
                </a:lnTo>
                <a:lnTo>
                  <a:pt x="-275" y="146416"/>
                </a:lnTo>
                <a:cubicBezTo>
                  <a:pt x="-269" y="65478"/>
                  <a:pt x="65343" y="-134"/>
                  <a:pt x="146281" y="-138"/>
                </a:cubicBezTo>
                <a:lnTo>
                  <a:pt x="146291" y="-138"/>
                </a:lnTo>
                <a:lnTo>
                  <a:pt x="376262" y="-128"/>
                </a:lnTo>
                <a:close/>
              </a:path>
            </a:pathLst>
          </a:custGeom>
          <a:solidFill>
            <a:srgbClr val="2F2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1" name="Google Shape;221;p2"/>
          <p:cNvSpPr/>
          <p:nvPr/>
        </p:nvSpPr>
        <p:spPr>
          <a:xfrm>
            <a:off x="9764635" y="4578322"/>
            <a:ext cx="527058" cy="641688"/>
          </a:xfrm>
          <a:custGeom>
            <a:avLst/>
            <a:gdLst/>
            <a:ahLst/>
            <a:cxnLst/>
            <a:rect l="l" t="t" r="r" b="b"/>
            <a:pathLst>
              <a:path w="369846" h="450284" extrusionOk="0">
                <a:moveTo>
                  <a:pt x="369846" y="393430"/>
                </a:moveTo>
                <a:lnTo>
                  <a:pt x="267843" y="450285"/>
                </a:lnTo>
                <a:lnTo>
                  <a:pt x="0" y="83915"/>
                </a:lnTo>
                <a:lnTo>
                  <a:pt x="150543" y="0"/>
                </a:lnTo>
                <a:lnTo>
                  <a:pt x="369846" y="393430"/>
                </a:lnTo>
                <a:close/>
              </a:path>
            </a:pathLst>
          </a:custGeom>
          <a:solidFill>
            <a:srgbClr val="FFB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2" name="Google Shape;222;p2"/>
          <p:cNvSpPr/>
          <p:nvPr/>
        </p:nvSpPr>
        <p:spPr>
          <a:xfrm>
            <a:off x="9908850" y="5070859"/>
            <a:ext cx="498454" cy="449615"/>
          </a:xfrm>
          <a:custGeom>
            <a:avLst/>
            <a:gdLst/>
            <a:ahLst/>
            <a:cxnLst/>
            <a:rect l="l" t="t" r="r" b="b"/>
            <a:pathLst>
              <a:path w="349774" h="315503" extrusionOk="0">
                <a:moveTo>
                  <a:pt x="349499" y="132036"/>
                </a:moveTo>
                <a:lnTo>
                  <a:pt x="20614" y="315366"/>
                </a:lnTo>
                <a:lnTo>
                  <a:pt x="18295" y="311205"/>
                </a:lnTo>
                <a:cubicBezTo>
                  <a:pt x="-21111" y="240508"/>
                  <a:pt x="4250" y="151251"/>
                  <a:pt x="74943" y="111837"/>
                </a:cubicBezTo>
                <a:lnTo>
                  <a:pt x="74951" y="111833"/>
                </a:lnTo>
                <a:lnTo>
                  <a:pt x="275824" y="-138"/>
                </a:lnTo>
                <a:close/>
              </a:path>
            </a:pathLst>
          </a:custGeom>
          <a:solidFill>
            <a:srgbClr val="2F2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3" name="Google Shape;223;p2"/>
          <p:cNvSpPr/>
          <p:nvPr/>
        </p:nvSpPr>
        <p:spPr>
          <a:xfrm>
            <a:off x="9129108" y="2619324"/>
            <a:ext cx="2112653" cy="3207005"/>
          </a:xfrm>
          <a:custGeom>
            <a:avLst/>
            <a:gdLst/>
            <a:ahLst/>
            <a:cxnLst/>
            <a:rect l="l" t="t" r="r" b="b"/>
            <a:pathLst>
              <a:path w="1482486" h="2250412" extrusionOk="0">
                <a:moveTo>
                  <a:pt x="1478790" y="295137"/>
                </a:moveTo>
                <a:cubicBezTo>
                  <a:pt x="1478790" y="295137"/>
                  <a:pt x="1535409" y="470561"/>
                  <a:pt x="1188012" y="692412"/>
                </a:cubicBezTo>
                <a:lnTo>
                  <a:pt x="740602" y="1138237"/>
                </a:lnTo>
                <a:lnTo>
                  <a:pt x="275719" y="2250275"/>
                </a:lnTo>
                <a:lnTo>
                  <a:pt x="-275" y="2126541"/>
                </a:lnTo>
                <a:lnTo>
                  <a:pt x="424155" y="993623"/>
                </a:lnTo>
                <a:lnTo>
                  <a:pt x="672352" y="559051"/>
                </a:lnTo>
                <a:lnTo>
                  <a:pt x="679553" y="323245"/>
                </a:lnTo>
                <a:lnTo>
                  <a:pt x="740602" y="157025"/>
                </a:lnTo>
                <a:lnTo>
                  <a:pt x="1183515" y="-138"/>
                </a:lnTo>
                <a:close/>
              </a:path>
            </a:pathLst>
          </a:custGeom>
          <a:solidFill>
            <a:srgbClr val="2420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4" name="Google Shape;224;p2"/>
          <p:cNvSpPr/>
          <p:nvPr/>
        </p:nvSpPr>
        <p:spPr>
          <a:xfrm>
            <a:off x="9245130" y="3073383"/>
            <a:ext cx="1102776" cy="2055216"/>
          </a:xfrm>
          <a:custGeom>
            <a:avLst/>
            <a:gdLst/>
            <a:ahLst/>
            <a:cxnLst/>
            <a:rect l="l" t="t" r="r" b="b"/>
            <a:pathLst>
              <a:path w="773837" h="1442181" extrusionOk="0">
                <a:moveTo>
                  <a:pt x="488967" y="1442044"/>
                </a:moveTo>
                <a:lnTo>
                  <a:pt x="27198" y="745849"/>
                </a:lnTo>
                <a:cubicBezTo>
                  <a:pt x="-16541" y="679770"/>
                  <a:pt x="-7252" y="591951"/>
                  <a:pt x="49344" y="536485"/>
                </a:cubicBezTo>
                <a:lnTo>
                  <a:pt x="516892" y="79137"/>
                </a:lnTo>
                <a:lnTo>
                  <a:pt x="596166" y="-138"/>
                </a:lnTo>
                <a:lnTo>
                  <a:pt x="773562" y="-138"/>
                </a:lnTo>
                <a:lnTo>
                  <a:pt x="690379" y="306769"/>
                </a:lnTo>
                <a:lnTo>
                  <a:pt x="401801" y="633884"/>
                </a:lnTo>
                <a:lnTo>
                  <a:pt x="735406" y="1224225"/>
                </a:lnTo>
                <a:close/>
              </a:path>
            </a:pathLst>
          </a:custGeom>
          <a:solidFill>
            <a:srgbClr val="2420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5" name="Google Shape;225;p2"/>
          <p:cNvSpPr/>
          <p:nvPr/>
        </p:nvSpPr>
        <p:spPr>
          <a:xfrm>
            <a:off x="10184914" y="1360563"/>
            <a:ext cx="1219686" cy="1808501"/>
          </a:xfrm>
          <a:custGeom>
            <a:avLst/>
            <a:gdLst/>
            <a:ahLst/>
            <a:cxnLst/>
            <a:rect l="l" t="t" r="r" b="b"/>
            <a:pathLst>
              <a:path w="855875" h="1269057" extrusionOk="0">
                <a:moveTo>
                  <a:pt x="168883" y="224570"/>
                </a:moveTo>
                <a:lnTo>
                  <a:pt x="308025" y="25440"/>
                </a:lnTo>
                <a:lnTo>
                  <a:pt x="625958" y="-138"/>
                </a:lnTo>
                <a:cubicBezTo>
                  <a:pt x="625958" y="-138"/>
                  <a:pt x="899282" y="257377"/>
                  <a:pt x="849553" y="596461"/>
                </a:cubicBezTo>
                <a:cubicBezTo>
                  <a:pt x="799825" y="935544"/>
                  <a:pt x="752200" y="1268919"/>
                  <a:pt x="752200" y="1268919"/>
                </a:cubicBezTo>
                <a:cubicBezTo>
                  <a:pt x="752200" y="1268919"/>
                  <a:pt x="256900" y="916494"/>
                  <a:pt x="-275" y="1040319"/>
                </a:cubicBezTo>
                <a:close/>
              </a:path>
            </a:pathLst>
          </a:custGeom>
          <a:solidFill>
            <a:srgbClr val="54BA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6" name="Google Shape;226;p2"/>
          <p:cNvSpPr/>
          <p:nvPr/>
        </p:nvSpPr>
        <p:spPr>
          <a:xfrm>
            <a:off x="10289046" y="2682385"/>
            <a:ext cx="566333" cy="641174"/>
          </a:xfrm>
          <a:custGeom>
            <a:avLst/>
            <a:gdLst/>
            <a:ahLst/>
            <a:cxnLst/>
            <a:rect l="l" t="t" r="r" b="b"/>
            <a:pathLst>
              <a:path w="397406" h="449923" extrusionOk="0">
                <a:moveTo>
                  <a:pt x="1349" y="335890"/>
                </a:moveTo>
                <a:cubicBezTo>
                  <a:pt x="10665" y="283818"/>
                  <a:pt x="60429" y="249157"/>
                  <a:pt x="112501" y="258473"/>
                </a:cubicBezTo>
                <a:cubicBezTo>
                  <a:pt x="118053" y="259466"/>
                  <a:pt x="123507" y="260948"/>
                  <a:pt x="128799" y="262901"/>
                </a:cubicBezTo>
                <a:lnTo>
                  <a:pt x="344820" y="-138"/>
                </a:lnTo>
                <a:lnTo>
                  <a:pt x="397132" y="168826"/>
                </a:lnTo>
                <a:lnTo>
                  <a:pt x="183973" y="392708"/>
                </a:lnTo>
                <a:cubicBezTo>
                  <a:pt x="162298" y="441276"/>
                  <a:pt x="105354" y="463077"/>
                  <a:pt x="56786" y="441402"/>
                </a:cubicBezTo>
                <a:cubicBezTo>
                  <a:pt x="16147" y="423265"/>
                  <a:pt x="-6771" y="379645"/>
                  <a:pt x="1349" y="335890"/>
                </a:cubicBezTo>
                <a:close/>
              </a:path>
            </a:pathLst>
          </a:custGeom>
          <a:solidFill>
            <a:srgbClr val="FFB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7" name="Google Shape;227;p2"/>
          <p:cNvSpPr/>
          <p:nvPr/>
        </p:nvSpPr>
        <p:spPr>
          <a:xfrm>
            <a:off x="10543332" y="1466865"/>
            <a:ext cx="731284" cy="1670025"/>
          </a:xfrm>
          <a:custGeom>
            <a:avLst/>
            <a:gdLst/>
            <a:ahLst/>
            <a:cxnLst/>
            <a:rect l="l" t="t" r="r" b="b"/>
            <a:pathLst>
              <a:path w="513155" h="1171886" extrusionOk="0">
                <a:moveTo>
                  <a:pt x="94868" y="1171748"/>
                </a:moveTo>
                <a:lnTo>
                  <a:pt x="-275" y="1034320"/>
                </a:lnTo>
                <a:lnTo>
                  <a:pt x="269895" y="674095"/>
                </a:lnTo>
                <a:lnTo>
                  <a:pt x="130717" y="375858"/>
                </a:lnTo>
                <a:lnTo>
                  <a:pt x="140852" y="21107"/>
                </a:lnTo>
                <a:lnTo>
                  <a:pt x="255861" y="-138"/>
                </a:lnTo>
                <a:lnTo>
                  <a:pt x="257289" y="578"/>
                </a:lnTo>
                <a:cubicBezTo>
                  <a:pt x="313202" y="32763"/>
                  <a:pt x="356424" y="83107"/>
                  <a:pt x="379774" y="143249"/>
                </a:cubicBezTo>
                <a:cubicBezTo>
                  <a:pt x="408466" y="214974"/>
                  <a:pt x="472513" y="484233"/>
                  <a:pt x="508139" y="638344"/>
                </a:cubicBezTo>
                <a:cubicBezTo>
                  <a:pt x="522368" y="699070"/>
                  <a:pt x="504082" y="762830"/>
                  <a:pt x="459832" y="806785"/>
                </a:cubicBezTo>
                <a:close/>
              </a:path>
            </a:pathLst>
          </a:custGeom>
          <a:solidFill>
            <a:srgbClr val="54BA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8" name="Google Shape;228;p2"/>
          <p:cNvSpPr/>
          <p:nvPr/>
        </p:nvSpPr>
        <p:spPr>
          <a:xfrm rot="-3556259">
            <a:off x="10443146" y="676235"/>
            <a:ext cx="625311" cy="625311"/>
          </a:xfrm>
          <a:custGeom>
            <a:avLst/>
            <a:gdLst/>
            <a:ahLst/>
            <a:cxnLst/>
            <a:rect l="l" t="t" r="r" b="b"/>
            <a:pathLst>
              <a:path w="438792" h="438792" extrusionOk="0">
                <a:moveTo>
                  <a:pt x="438517" y="219258"/>
                </a:moveTo>
                <a:cubicBezTo>
                  <a:pt x="438517" y="340427"/>
                  <a:pt x="340290" y="438655"/>
                  <a:pt x="219121" y="438655"/>
                </a:cubicBezTo>
                <a:cubicBezTo>
                  <a:pt x="97952" y="438655"/>
                  <a:pt x="-275" y="340428"/>
                  <a:pt x="-275" y="219258"/>
                </a:cubicBezTo>
                <a:cubicBezTo>
                  <a:pt x="-275" y="98089"/>
                  <a:pt x="97953" y="-138"/>
                  <a:pt x="219121" y="-138"/>
                </a:cubicBezTo>
                <a:cubicBezTo>
                  <a:pt x="340291" y="-138"/>
                  <a:pt x="438517" y="98089"/>
                  <a:pt x="438517" y="219258"/>
                </a:cubicBezTo>
                <a:close/>
              </a:path>
            </a:pathLst>
          </a:custGeom>
          <a:solidFill>
            <a:srgbClr val="FFB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9" name="Google Shape;229;p2"/>
          <p:cNvSpPr/>
          <p:nvPr/>
        </p:nvSpPr>
        <p:spPr>
          <a:xfrm>
            <a:off x="10497903" y="471637"/>
            <a:ext cx="730190" cy="739763"/>
          </a:xfrm>
          <a:custGeom>
            <a:avLst/>
            <a:gdLst/>
            <a:ahLst/>
            <a:cxnLst/>
            <a:rect l="l" t="t" r="r" b="b"/>
            <a:pathLst>
              <a:path w="512387" h="519105" extrusionOk="0">
                <a:moveTo>
                  <a:pt x="320964" y="284052"/>
                </a:moveTo>
                <a:cubicBezTo>
                  <a:pt x="318644" y="315910"/>
                  <a:pt x="348524" y="433381"/>
                  <a:pt x="348524" y="433381"/>
                </a:cubicBezTo>
                <a:cubicBezTo>
                  <a:pt x="370422" y="396544"/>
                  <a:pt x="336023" y="518968"/>
                  <a:pt x="336023" y="518968"/>
                </a:cubicBezTo>
                <a:cubicBezTo>
                  <a:pt x="695405" y="268456"/>
                  <a:pt x="411440" y="16777"/>
                  <a:pt x="300361" y="39150"/>
                </a:cubicBezTo>
                <a:cubicBezTo>
                  <a:pt x="302680" y="7292"/>
                  <a:pt x="212087" y="19912"/>
                  <a:pt x="212087" y="19912"/>
                </a:cubicBezTo>
                <a:cubicBezTo>
                  <a:pt x="177569" y="-33844"/>
                  <a:pt x="101915" y="37513"/>
                  <a:pt x="101915" y="37513"/>
                </a:cubicBezTo>
                <a:lnTo>
                  <a:pt x="116514" y="12954"/>
                </a:lnTo>
                <a:cubicBezTo>
                  <a:pt x="57778" y="27894"/>
                  <a:pt x="-275" y="209422"/>
                  <a:pt x="-275" y="209422"/>
                </a:cubicBezTo>
                <a:cubicBezTo>
                  <a:pt x="19644" y="287737"/>
                  <a:pt x="323284" y="252195"/>
                  <a:pt x="320964" y="284052"/>
                </a:cubicBezTo>
                <a:close/>
              </a:path>
            </a:pathLst>
          </a:custGeom>
          <a:solidFill>
            <a:srgbClr val="2F2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Google Shape;212;p2">
            <a:extLst>
              <a:ext uri="{FF2B5EF4-FFF2-40B4-BE49-F238E27FC236}">
                <a16:creationId xmlns:a16="http://schemas.microsoft.com/office/drawing/2014/main" id="{CDEA54C7-2C29-29AF-D8D2-B0D63A274AC3}"/>
              </a:ext>
            </a:extLst>
          </p:cNvPr>
          <p:cNvSpPr/>
          <p:nvPr/>
        </p:nvSpPr>
        <p:spPr>
          <a:xfrm>
            <a:off x="3888137" y="5818668"/>
            <a:ext cx="247546" cy="247544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508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" name="Google Shape;213;p2">
            <a:extLst>
              <a:ext uri="{FF2B5EF4-FFF2-40B4-BE49-F238E27FC236}">
                <a16:creationId xmlns:a16="http://schemas.microsoft.com/office/drawing/2014/main" id="{2E0888C9-AFB7-CE65-A44F-24FC4D408CDD}"/>
              </a:ext>
            </a:extLst>
          </p:cNvPr>
          <p:cNvSpPr/>
          <p:nvPr/>
        </p:nvSpPr>
        <p:spPr>
          <a:xfrm>
            <a:off x="3912237" y="5842769"/>
            <a:ext cx="199346" cy="199341"/>
          </a:xfrm>
          <a:prstGeom prst="ellipse">
            <a:avLst/>
          </a:prstGeom>
          <a:solidFill>
            <a:srgbClr val="54BA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209;p2">
            <a:extLst>
              <a:ext uri="{FF2B5EF4-FFF2-40B4-BE49-F238E27FC236}">
                <a16:creationId xmlns:a16="http://schemas.microsoft.com/office/drawing/2014/main" id="{87F0575A-85BB-D235-2726-E29142202C2E}"/>
              </a:ext>
            </a:extLst>
          </p:cNvPr>
          <p:cNvSpPr/>
          <p:nvPr/>
        </p:nvSpPr>
        <p:spPr>
          <a:xfrm>
            <a:off x="4332423" y="5745495"/>
            <a:ext cx="3920641" cy="382202"/>
          </a:xfrm>
          <a:prstGeom prst="roundRect">
            <a:avLst>
              <a:gd name="adj" fmla="val 1579"/>
            </a:avLst>
          </a:prstGeom>
          <a:solidFill>
            <a:schemeClr val="lt1"/>
          </a:solidFill>
          <a:ln w="9525" cap="flat" cmpd="sng">
            <a:solidFill>
              <a:srgbClr val="54BABF"/>
            </a:solidFill>
            <a:prstDash val="lgDashDot"/>
            <a:miter lim="800000"/>
            <a:headEnd type="none" w="sm" len="sm"/>
            <a:tailEnd type="none" w="sm" len="sm"/>
          </a:ln>
          <a:effectLst>
            <a:outerShdw blurRad="635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Google Shape;210;p2">
            <a:extLst>
              <a:ext uri="{FF2B5EF4-FFF2-40B4-BE49-F238E27FC236}">
                <a16:creationId xmlns:a16="http://schemas.microsoft.com/office/drawing/2014/main" id="{E2F283BF-34D9-B586-4D0F-5F768BBE23A5}"/>
              </a:ext>
            </a:extLst>
          </p:cNvPr>
          <p:cNvSpPr txBox="1"/>
          <p:nvPr/>
        </p:nvSpPr>
        <p:spPr>
          <a:xfrm>
            <a:off x="4521441" y="5782707"/>
            <a:ext cx="25600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Conclusion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"/>
          <p:cNvPicPr preferRelativeResize="0"/>
          <p:nvPr/>
        </p:nvPicPr>
        <p:blipFill rotWithShape="1">
          <a:blip r:embed="rId3">
            <a:alphaModFix/>
          </a:blip>
          <a:srcRect l="9762" r="2819"/>
          <a:stretch/>
        </p:blipFill>
        <p:spPr>
          <a:xfrm flipH="1">
            <a:off x="381000" y="0"/>
            <a:ext cx="11811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"/>
          <p:cNvSpPr/>
          <p:nvPr/>
        </p:nvSpPr>
        <p:spPr>
          <a:xfrm>
            <a:off x="338704" y="0"/>
            <a:ext cx="7573396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9000">
                <a:schemeClr val="lt1"/>
              </a:gs>
              <a:gs pos="64000">
                <a:srgbClr val="FFFFFF">
                  <a:alpha val="55686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0" y="0"/>
            <a:ext cx="52251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4" name="Google Shape;244;p3"/>
          <p:cNvSpPr txBox="1"/>
          <p:nvPr/>
        </p:nvSpPr>
        <p:spPr>
          <a:xfrm rot="-5400000">
            <a:off x="-551288" y="3275111"/>
            <a:ext cx="16250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54BAB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AMAN</a:t>
            </a:r>
            <a:endParaRPr sz="1400" b="0">
              <a:solidFill>
                <a:srgbClr val="54BAB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246" name="Google Shape;246;p3"/>
          <p:cNvGrpSpPr/>
          <p:nvPr/>
        </p:nvGrpSpPr>
        <p:grpSpPr>
          <a:xfrm>
            <a:off x="140277" y="294365"/>
            <a:ext cx="241960" cy="159091"/>
            <a:chOff x="149563" y="197714"/>
            <a:chExt cx="474324" cy="311872"/>
          </a:xfrm>
        </p:grpSpPr>
        <p:sp>
          <p:nvSpPr>
            <p:cNvPr id="247" name="Google Shape;247;p3"/>
            <p:cNvSpPr/>
            <p:nvPr/>
          </p:nvSpPr>
          <p:spPr>
            <a:xfrm>
              <a:off x="149564" y="197714"/>
              <a:ext cx="388982" cy="57079"/>
            </a:xfrm>
            <a:prstGeom prst="roundRect">
              <a:avLst>
                <a:gd name="adj" fmla="val 16667"/>
              </a:avLst>
            </a:prstGeom>
            <a:solidFill>
              <a:srgbClr val="54BA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149563" y="282645"/>
              <a:ext cx="438605" cy="57079"/>
            </a:xfrm>
            <a:prstGeom prst="roundRect">
              <a:avLst>
                <a:gd name="adj" fmla="val 16667"/>
              </a:avLst>
            </a:prstGeom>
            <a:solidFill>
              <a:srgbClr val="54BA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49564" y="367576"/>
              <a:ext cx="332991" cy="57079"/>
            </a:xfrm>
            <a:prstGeom prst="roundRect">
              <a:avLst>
                <a:gd name="adj" fmla="val 16667"/>
              </a:avLst>
            </a:prstGeom>
            <a:solidFill>
              <a:srgbClr val="54BA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49563" y="452507"/>
              <a:ext cx="474324" cy="57079"/>
            </a:xfrm>
            <a:prstGeom prst="roundRect">
              <a:avLst>
                <a:gd name="adj" fmla="val 16667"/>
              </a:avLst>
            </a:prstGeom>
            <a:solidFill>
              <a:srgbClr val="54BA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5BCAC40-6321-68A9-B78A-B5E92220C76F}"/>
              </a:ext>
            </a:extLst>
          </p:cNvPr>
          <p:cNvGrpSpPr/>
          <p:nvPr/>
        </p:nvGrpSpPr>
        <p:grpSpPr>
          <a:xfrm>
            <a:off x="812800" y="1221894"/>
            <a:ext cx="5559365" cy="4791586"/>
            <a:chOff x="812800" y="1823864"/>
            <a:chExt cx="5559365" cy="4791586"/>
          </a:xfrm>
        </p:grpSpPr>
        <p:sp>
          <p:nvSpPr>
            <p:cNvPr id="236" name="Google Shape;236;p3"/>
            <p:cNvSpPr txBox="1"/>
            <p:nvPr/>
          </p:nvSpPr>
          <p:spPr>
            <a:xfrm>
              <a:off x="812800" y="1823864"/>
              <a:ext cx="40767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rgbClr val="54BAB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INTRODUCTION</a:t>
              </a:r>
              <a:endParaRPr sz="3200" dirty="0">
                <a:solidFill>
                  <a:srgbClr val="54BAB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901700" y="2669051"/>
              <a:ext cx="584775" cy="584775"/>
            </a:xfrm>
            <a:prstGeom prst="ellipse">
              <a:avLst/>
            </a:prstGeom>
            <a:noFill/>
            <a:ln w="12700" cap="flat" cmpd="sng">
              <a:solidFill>
                <a:srgbClr val="54BAB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8" name="Google Shape;238;p3"/>
            <p:cNvSpPr txBox="1"/>
            <p:nvPr/>
          </p:nvSpPr>
          <p:spPr>
            <a:xfrm>
              <a:off x="1556325" y="2822938"/>
              <a:ext cx="48158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Increasing amount of recorded fires according to CTIF [1]</a:t>
              </a:r>
              <a:endParaRPr dirty="0"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901700" y="3559205"/>
              <a:ext cx="584775" cy="584775"/>
            </a:xfrm>
            <a:prstGeom prst="ellipse">
              <a:avLst/>
            </a:prstGeom>
            <a:noFill/>
            <a:ln w="12700" cap="flat" cmpd="sng">
              <a:solidFill>
                <a:srgbClr val="54BAB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0" name="Google Shape;240;p3"/>
            <p:cNvSpPr txBox="1"/>
            <p:nvPr/>
          </p:nvSpPr>
          <p:spPr>
            <a:xfrm>
              <a:off x="1556325" y="3628542"/>
              <a:ext cx="48158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Remote areas don’t have basic safety needs: 11 workers died in remote area 100km away from Doha [2]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901700" y="4449360"/>
              <a:ext cx="584775" cy="584775"/>
            </a:xfrm>
            <a:prstGeom prst="ellipse">
              <a:avLst/>
            </a:prstGeom>
            <a:noFill/>
            <a:ln w="12700" cap="flat" cmpd="sng">
              <a:solidFill>
                <a:srgbClr val="54BAB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2" name="Google Shape;242;p3"/>
            <p:cNvSpPr txBox="1"/>
            <p:nvPr/>
          </p:nvSpPr>
          <p:spPr>
            <a:xfrm>
              <a:off x="1556325" y="5404338"/>
              <a:ext cx="42094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New technologies rely on batteries and electricity are a factor in increased fire </a:t>
              </a:r>
              <a:endParaRPr/>
            </a:p>
          </p:txBody>
        </p:sp>
        <p:pic>
          <p:nvPicPr>
            <p:cNvPr id="251" name="Google Shape;251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31934" y="2772075"/>
              <a:ext cx="324306" cy="306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38638" y="5479723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3"/>
            <p:cNvSpPr/>
            <p:nvPr/>
          </p:nvSpPr>
          <p:spPr>
            <a:xfrm>
              <a:off x="902885" y="5333244"/>
              <a:ext cx="584775" cy="584775"/>
            </a:xfrm>
            <a:prstGeom prst="ellipse">
              <a:avLst/>
            </a:prstGeom>
            <a:noFill/>
            <a:ln w="12700" cap="flat" cmpd="sng">
              <a:solidFill>
                <a:srgbClr val="54BAB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pic>
          <p:nvPicPr>
            <p:cNvPr id="254" name="Google Shape;254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91778" y="4549719"/>
              <a:ext cx="384586" cy="3717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3"/>
            <p:cNvSpPr txBox="1"/>
            <p:nvPr/>
          </p:nvSpPr>
          <p:spPr>
            <a:xfrm>
              <a:off x="1556325" y="4516440"/>
              <a:ext cx="48158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In California (USA), a food truck explosion caused two minor injuries [3]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pic>
          <p:nvPicPr>
            <p:cNvPr id="256" name="Google Shape;256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18494" y="3674076"/>
              <a:ext cx="351184" cy="326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3"/>
            <p:cNvSpPr txBox="1"/>
            <p:nvPr/>
          </p:nvSpPr>
          <p:spPr>
            <a:xfrm>
              <a:off x="901700" y="6338550"/>
              <a:ext cx="4209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See references in slide 15</a:t>
              </a:r>
              <a:endParaRPr dirty="0"/>
            </a:p>
          </p:txBody>
        </p:sp>
      </p:grpSp>
      <p:sp>
        <p:nvSpPr>
          <p:cNvPr id="3" name="Google Shape;8;p13">
            <a:extLst>
              <a:ext uri="{FF2B5EF4-FFF2-40B4-BE49-F238E27FC236}">
                <a16:creationId xmlns:a16="http://schemas.microsoft.com/office/drawing/2014/main" id="{FF099576-86BB-BE12-D7FF-CF3709182ED7}"/>
              </a:ext>
            </a:extLst>
          </p:cNvPr>
          <p:cNvSpPr txBox="1"/>
          <p:nvPr/>
        </p:nvSpPr>
        <p:spPr>
          <a:xfrm>
            <a:off x="72744" y="6346195"/>
            <a:ext cx="37702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2</a:t>
            </a:fld>
            <a:endParaRPr sz="1050" b="0" i="0" u="none" strike="noStrike" cap="none">
              <a:solidFill>
                <a:schemeClr val="tx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"/>
          <p:cNvSpPr txBox="1"/>
          <p:nvPr/>
        </p:nvSpPr>
        <p:spPr>
          <a:xfrm>
            <a:off x="812800" y="928097"/>
            <a:ext cx="58782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4BAB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PROBLEM STATEMENT </a:t>
            </a:r>
            <a:endParaRPr sz="3200" dirty="0">
              <a:solidFill>
                <a:srgbClr val="54BAB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" name="Google Shape;444;p11">
            <a:extLst>
              <a:ext uri="{FF2B5EF4-FFF2-40B4-BE49-F238E27FC236}">
                <a16:creationId xmlns:a16="http://schemas.microsoft.com/office/drawing/2014/main" id="{BE2CB854-86E0-6BFA-7F97-7F763DF508FF}"/>
              </a:ext>
            </a:extLst>
          </p:cNvPr>
          <p:cNvSpPr/>
          <p:nvPr/>
        </p:nvSpPr>
        <p:spPr>
          <a:xfrm>
            <a:off x="958998" y="2005534"/>
            <a:ext cx="2965302" cy="1195574"/>
          </a:xfrm>
          <a:prstGeom prst="rect">
            <a:avLst/>
          </a:prstGeom>
          <a:solidFill>
            <a:srgbClr val="54BABF"/>
          </a:solidFill>
          <a:ln>
            <a:noFill/>
          </a:ln>
          <a:effectLst>
            <a:outerShdw blurRad="50800" dist="38100" algn="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Google Shape;449;p11">
            <a:extLst>
              <a:ext uri="{FF2B5EF4-FFF2-40B4-BE49-F238E27FC236}">
                <a16:creationId xmlns:a16="http://schemas.microsoft.com/office/drawing/2014/main" id="{4FC9ACAA-DAAD-0B72-C8D6-8D6A3DACC33D}"/>
              </a:ext>
            </a:extLst>
          </p:cNvPr>
          <p:cNvSpPr/>
          <p:nvPr/>
        </p:nvSpPr>
        <p:spPr>
          <a:xfrm>
            <a:off x="4187973" y="2005534"/>
            <a:ext cx="2965302" cy="119557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Inter"/>
              <a:ea typeface="Inter"/>
              <a:sym typeface="Inter"/>
            </a:endParaRPr>
          </a:p>
        </p:txBody>
      </p:sp>
      <p:sp>
        <p:nvSpPr>
          <p:cNvPr id="11" name="Google Shape;453;p11">
            <a:extLst>
              <a:ext uri="{FF2B5EF4-FFF2-40B4-BE49-F238E27FC236}">
                <a16:creationId xmlns:a16="http://schemas.microsoft.com/office/drawing/2014/main" id="{43336E58-66ED-E708-DBE1-DC1C9B14D629}"/>
              </a:ext>
            </a:extLst>
          </p:cNvPr>
          <p:cNvSpPr/>
          <p:nvPr/>
        </p:nvSpPr>
        <p:spPr>
          <a:xfrm>
            <a:off x="7416948" y="2005534"/>
            <a:ext cx="2965302" cy="1195574"/>
          </a:xfrm>
          <a:prstGeom prst="rect">
            <a:avLst/>
          </a:prstGeom>
          <a:solidFill>
            <a:srgbClr val="54BABF"/>
          </a:solidFill>
          <a:ln>
            <a:noFill/>
          </a:ln>
          <a:effectLst>
            <a:outerShdw blurRad="50800" dist="38100" algn="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" name="Google Shape;456;p11">
            <a:extLst>
              <a:ext uri="{FF2B5EF4-FFF2-40B4-BE49-F238E27FC236}">
                <a16:creationId xmlns:a16="http://schemas.microsoft.com/office/drawing/2014/main" id="{788D4557-0B7D-E457-1A69-801907F13F61}"/>
              </a:ext>
            </a:extLst>
          </p:cNvPr>
          <p:cNvSpPr txBox="1"/>
          <p:nvPr/>
        </p:nvSpPr>
        <p:spPr>
          <a:xfrm>
            <a:off x="1281681" y="4034610"/>
            <a:ext cx="886244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Remote areas without connected power have no fire safety. This device ensures the safety of people and property to reduce fire risks and response times.</a:t>
            </a:r>
          </a:p>
        </p:txBody>
      </p:sp>
      <p:pic>
        <p:nvPicPr>
          <p:cNvPr id="268" name="Google Shape;26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2410" y="2214082"/>
            <a:ext cx="778478" cy="77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1762" y="2214082"/>
            <a:ext cx="544396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03580" y="2214701"/>
            <a:ext cx="592038" cy="77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"/>
          <p:cNvSpPr txBox="1"/>
          <p:nvPr/>
        </p:nvSpPr>
        <p:spPr>
          <a:xfrm>
            <a:off x="812800" y="1597414"/>
            <a:ext cx="5283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4BAB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PROPOSED SOLUTION </a:t>
            </a:r>
            <a:endParaRPr sz="3200" dirty="0">
              <a:solidFill>
                <a:srgbClr val="54BAB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85" name="Google Shape;285;p5"/>
          <p:cNvSpPr txBox="1"/>
          <p:nvPr/>
        </p:nvSpPr>
        <p:spPr>
          <a:xfrm>
            <a:off x="825500" y="2280609"/>
            <a:ext cx="50037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To create a smart/ wireless fire </a:t>
            </a:r>
            <a:r>
              <a:rPr lang="en-US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al</a:t>
            </a:r>
            <a:r>
              <a:rPr lang="en-US" sz="14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arm that works on a NB-IoT and has </a:t>
            </a:r>
            <a:r>
              <a:rPr lang="en-US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its</a:t>
            </a:r>
            <a:r>
              <a:rPr lang="en-US" sz="14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own power supply. The device would detect fire in locations and send a signal to the manager or fire responders through a cellular connection. </a:t>
            </a:r>
            <a:endParaRPr dirty="0"/>
          </a:p>
        </p:txBody>
      </p:sp>
      <p:sp>
        <p:nvSpPr>
          <p:cNvPr id="286" name="Google Shape;286;p5"/>
          <p:cNvSpPr/>
          <p:nvPr/>
        </p:nvSpPr>
        <p:spPr>
          <a:xfrm>
            <a:off x="901700" y="3903809"/>
            <a:ext cx="584775" cy="584775"/>
          </a:xfrm>
          <a:prstGeom prst="ellipse">
            <a:avLst/>
          </a:prstGeom>
          <a:noFill/>
          <a:ln w="12700" cap="flat" cmpd="sng">
            <a:solidFill>
              <a:srgbClr val="54BA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7" name="Google Shape;287;p5"/>
          <p:cNvSpPr txBox="1"/>
          <p:nvPr/>
        </p:nvSpPr>
        <p:spPr>
          <a:xfrm>
            <a:off x="1556325" y="3965363"/>
            <a:ext cx="43872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The device will be a be able to connect to local networks to alarm the user if fire is detected</a:t>
            </a:r>
            <a:endParaRPr sz="1600" dirty="0"/>
          </a:p>
        </p:txBody>
      </p:sp>
      <p:sp>
        <p:nvSpPr>
          <p:cNvPr id="288" name="Google Shape;288;p5"/>
          <p:cNvSpPr/>
          <p:nvPr/>
        </p:nvSpPr>
        <p:spPr>
          <a:xfrm>
            <a:off x="901700" y="4675812"/>
            <a:ext cx="584775" cy="584775"/>
          </a:xfrm>
          <a:prstGeom prst="ellipse">
            <a:avLst/>
          </a:prstGeom>
          <a:noFill/>
          <a:ln w="12700" cap="flat" cmpd="sng">
            <a:solidFill>
              <a:srgbClr val="54BA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9" name="Google Shape;289;p5"/>
          <p:cNvSpPr txBox="1"/>
          <p:nvPr/>
        </p:nvSpPr>
        <p:spPr>
          <a:xfrm>
            <a:off x="1556325" y="4737366"/>
            <a:ext cx="43872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No need to supply wired connection to the device as it works via power supply</a:t>
            </a:r>
            <a:endParaRPr sz="1600" dirty="0"/>
          </a:p>
        </p:txBody>
      </p:sp>
      <p:pic>
        <p:nvPicPr>
          <p:cNvPr id="291" name="Google Shape;29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242" y="4035352"/>
            <a:ext cx="321690" cy="32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581" y="4758959"/>
            <a:ext cx="255014" cy="41848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5"/>
          <p:cNvSpPr/>
          <p:nvPr/>
        </p:nvSpPr>
        <p:spPr>
          <a:xfrm>
            <a:off x="6921600" y="520252"/>
            <a:ext cx="4775100" cy="581749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4BABF"/>
            </a:solidFill>
            <a:prstDash val="lgDashDot"/>
            <a:miter lim="800000"/>
            <a:headEnd type="none" w="sm" len="sm"/>
            <a:tailEnd type="none" w="sm" len="sm"/>
          </a:ln>
          <a:effectLst>
            <a:outerShdw blurRad="88900" sx="101000" sy="101000" algn="ctr" rotWithShape="0">
              <a:prstClr val="black">
                <a:alpha val="11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chemeClr val="lt1"/>
              </a:solidFill>
              <a:latin typeface="Inter"/>
              <a:ea typeface="Inter"/>
              <a:sym typeface="Inter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4D2150-1145-D15A-5549-0AA0C7B43C8D}"/>
              </a:ext>
            </a:extLst>
          </p:cNvPr>
          <p:cNvSpPr/>
          <p:nvPr/>
        </p:nvSpPr>
        <p:spPr>
          <a:xfrm>
            <a:off x="8616185" y="660248"/>
            <a:ext cx="1475715" cy="1475715"/>
          </a:xfrm>
          <a:prstGeom prst="ellipse">
            <a:avLst/>
          </a:prstGeom>
          <a:solidFill>
            <a:srgbClr val="54B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98303E-0E6C-1E96-E681-BDC23601C2C6}"/>
              </a:ext>
            </a:extLst>
          </p:cNvPr>
          <p:cNvSpPr/>
          <p:nvPr/>
        </p:nvSpPr>
        <p:spPr>
          <a:xfrm>
            <a:off x="7358851" y="2565135"/>
            <a:ext cx="3988806" cy="516048"/>
          </a:xfrm>
          <a:prstGeom prst="rect">
            <a:avLst/>
          </a:prstGeom>
          <a:solidFill>
            <a:schemeClr val="bg1"/>
          </a:solidFill>
          <a:ln w="3175">
            <a:solidFill>
              <a:srgbClr val="54BABF"/>
            </a:solidFill>
            <a:prstDash val="lgDashDot"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PK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CDE1F4-3BF2-3380-22B3-93C070C26B57}"/>
              </a:ext>
            </a:extLst>
          </p:cNvPr>
          <p:cNvSpPr/>
          <p:nvPr/>
        </p:nvSpPr>
        <p:spPr>
          <a:xfrm>
            <a:off x="7359640" y="3405280"/>
            <a:ext cx="3988806" cy="516048"/>
          </a:xfrm>
          <a:prstGeom prst="rect">
            <a:avLst/>
          </a:prstGeom>
          <a:solidFill>
            <a:schemeClr val="bg1"/>
          </a:solidFill>
          <a:ln w="3175">
            <a:solidFill>
              <a:srgbClr val="54BABF"/>
            </a:solidFill>
            <a:prstDash val="lgDashDot"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PK" dirty="0"/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416852C7-463B-DDAD-E285-B4F88FE7CCFE}"/>
              </a:ext>
            </a:extLst>
          </p:cNvPr>
          <p:cNvSpPr/>
          <p:nvPr/>
        </p:nvSpPr>
        <p:spPr>
          <a:xfrm>
            <a:off x="7359640" y="4360422"/>
            <a:ext cx="3988806" cy="724275"/>
          </a:xfrm>
          <a:prstGeom prst="diamond">
            <a:avLst/>
          </a:prstGeom>
          <a:solidFill>
            <a:schemeClr val="bg1"/>
          </a:solidFill>
          <a:ln w="3175">
            <a:solidFill>
              <a:srgbClr val="54BABF"/>
            </a:solidFill>
            <a:prstDash val="lgDashDot"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P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DE319E-5148-5B4F-FB35-926699136162}"/>
              </a:ext>
            </a:extLst>
          </p:cNvPr>
          <p:cNvSpPr/>
          <p:nvPr/>
        </p:nvSpPr>
        <p:spPr>
          <a:xfrm>
            <a:off x="7359640" y="5523791"/>
            <a:ext cx="3988806" cy="516048"/>
          </a:xfrm>
          <a:prstGeom prst="rect">
            <a:avLst/>
          </a:prstGeom>
          <a:solidFill>
            <a:schemeClr val="bg1"/>
          </a:solidFill>
          <a:ln w="3175">
            <a:solidFill>
              <a:srgbClr val="54BABF"/>
            </a:solidFill>
            <a:prstDash val="lgDashDot"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PK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E6E598-C78B-E838-EAB2-D556BDD80E92}"/>
              </a:ext>
            </a:extLst>
          </p:cNvPr>
          <p:cNvSpPr txBox="1"/>
          <p:nvPr/>
        </p:nvSpPr>
        <p:spPr>
          <a:xfrm>
            <a:off x="8636941" y="1228123"/>
            <a:ext cx="143262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3200">
                <a:solidFill>
                  <a:srgbClr val="54BABF"/>
                </a:solidFill>
                <a:latin typeface="Montserrat ExtraBold"/>
                <a:ea typeface="Montserrat ExtraBold"/>
                <a:cs typeface="Montserrat ExtraBold"/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</a:rPr>
              <a:t>START</a:t>
            </a:r>
            <a:endParaRPr lang="en-PK" sz="18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638FCE-B745-F3C4-3E9D-C0F954BA82CA}"/>
              </a:ext>
            </a:extLst>
          </p:cNvPr>
          <p:cNvSpPr txBox="1"/>
          <p:nvPr/>
        </p:nvSpPr>
        <p:spPr>
          <a:xfrm>
            <a:off x="7536097" y="2684659"/>
            <a:ext cx="397216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</a:defRPr>
            </a:lvl1pPr>
          </a:lstStyle>
          <a:p>
            <a:r>
              <a:rPr lang="en-US" dirty="0"/>
              <a:t>Wait for NB-IOT to connect to the network</a:t>
            </a:r>
            <a:endParaRPr lang="en-PK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4B18DE-B331-9F84-858B-E1E687B9ABDA}"/>
              </a:ext>
            </a:extLst>
          </p:cNvPr>
          <p:cNvSpPr txBox="1"/>
          <p:nvPr/>
        </p:nvSpPr>
        <p:spPr>
          <a:xfrm>
            <a:off x="7937637" y="3520277"/>
            <a:ext cx="28328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</a:defRPr>
            </a:lvl1pPr>
          </a:lstStyle>
          <a:p>
            <a:r>
              <a:rPr lang="en-US" dirty="0"/>
              <a:t>Check Sensor Data &amp; Update Values </a:t>
            </a:r>
            <a:endParaRPr lang="en-PK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60EBF3-81D8-892C-E834-BE6CC62E0761}"/>
              </a:ext>
            </a:extLst>
          </p:cNvPr>
          <p:cNvSpPr txBox="1"/>
          <p:nvPr/>
        </p:nvSpPr>
        <p:spPr>
          <a:xfrm>
            <a:off x="8765590" y="4584059"/>
            <a:ext cx="11769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</a:defRPr>
            </a:lvl1pPr>
          </a:lstStyle>
          <a:p>
            <a:r>
              <a:rPr lang="en-US" dirty="0"/>
              <a:t>Fire Detected</a:t>
            </a:r>
            <a:endParaRPr lang="en-PK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681342-7767-324C-F7C2-A47517520A0E}"/>
              </a:ext>
            </a:extLst>
          </p:cNvPr>
          <p:cNvSpPr txBox="1"/>
          <p:nvPr/>
        </p:nvSpPr>
        <p:spPr>
          <a:xfrm>
            <a:off x="7536097" y="5643315"/>
            <a:ext cx="36359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</a:defRPr>
            </a:lvl1pPr>
          </a:lstStyle>
          <a:p>
            <a:r>
              <a:rPr lang="en-US" dirty="0"/>
              <a:t>Start the Buzzer Alarm &amp; Alert the User Via IOT </a:t>
            </a:r>
            <a:endParaRPr lang="en-PK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FB9D220-66EF-2122-1A2A-43194C64BEEF}"/>
              </a:ext>
            </a:extLst>
          </p:cNvPr>
          <p:cNvCxnSpPr>
            <a:cxnSpLocks/>
            <a:stCxn id="21" idx="4"/>
            <a:endCxn id="22" idx="0"/>
          </p:cNvCxnSpPr>
          <p:nvPr/>
        </p:nvCxnSpPr>
        <p:spPr>
          <a:xfrm flipH="1">
            <a:off x="9353254" y="2135963"/>
            <a:ext cx="789" cy="42917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02EC4E0-553B-0EA4-16EF-65332E9C473A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>
            <a:off x="9353254" y="3081183"/>
            <a:ext cx="789" cy="324097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20">
            <a:extLst>
              <a:ext uri="{FF2B5EF4-FFF2-40B4-BE49-F238E27FC236}">
                <a16:creationId xmlns:a16="http://schemas.microsoft.com/office/drawing/2014/main" id="{40201579-8B0E-17C5-5FB5-3452E9B0E22B}"/>
              </a:ext>
            </a:extLst>
          </p:cNvPr>
          <p:cNvCxnSpPr>
            <a:cxnSpLocks/>
            <a:stCxn id="25" idx="1"/>
            <a:endCxn id="23" idx="1"/>
          </p:cNvCxnSpPr>
          <p:nvPr/>
        </p:nvCxnSpPr>
        <p:spPr>
          <a:xfrm rot="10800000">
            <a:off x="7359640" y="3663305"/>
            <a:ext cx="12700" cy="2118511"/>
          </a:xfrm>
          <a:prstGeom prst="bentConnector3">
            <a:avLst>
              <a:gd name="adj1" fmla="val 1800000"/>
            </a:avLst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2DD52AA-3606-3CCC-9CF6-1DC0E052BEE7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9354043" y="3921328"/>
            <a:ext cx="0" cy="439094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333F288-C5FC-F04D-63B0-B38698DF81BD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9354043" y="5084697"/>
            <a:ext cx="0" cy="439094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3">
            <a:extLst>
              <a:ext uri="{FF2B5EF4-FFF2-40B4-BE49-F238E27FC236}">
                <a16:creationId xmlns:a16="http://schemas.microsoft.com/office/drawing/2014/main" id="{5EB3580A-CACD-E914-BD6A-8C2E8B62B619}"/>
              </a:ext>
            </a:extLst>
          </p:cNvPr>
          <p:cNvCxnSpPr>
            <a:cxnSpLocks/>
            <a:stCxn id="24" idx="3"/>
            <a:endCxn id="23" idx="3"/>
          </p:cNvCxnSpPr>
          <p:nvPr/>
        </p:nvCxnSpPr>
        <p:spPr>
          <a:xfrm flipV="1">
            <a:off x="11348446" y="3663304"/>
            <a:ext cx="12700" cy="1059256"/>
          </a:xfrm>
          <a:prstGeom prst="bentConnector3">
            <a:avLst>
              <a:gd name="adj1" fmla="val 1800000"/>
            </a:avLst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E3EE24C-BE0A-6924-3D6E-875EB620E077}"/>
              </a:ext>
            </a:extLst>
          </p:cNvPr>
          <p:cNvSpPr txBox="1"/>
          <p:nvPr/>
        </p:nvSpPr>
        <p:spPr>
          <a:xfrm>
            <a:off x="11125419" y="4389908"/>
            <a:ext cx="44447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</a:defRPr>
            </a:lvl1pPr>
          </a:lstStyle>
          <a:p>
            <a:r>
              <a:rPr lang="en-US" dirty="0"/>
              <a:t>NO</a:t>
            </a:r>
            <a:endParaRPr lang="en-PK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6E5D8C-5B0C-F2A4-FB9A-40FA108C4810}"/>
              </a:ext>
            </a:extLst>
          </p:cNvPr>
          <p:cNvSpPr txBox="1"/>
          <p:nvPr/>
        </p:nvSpPr>
        <p:spPr>
          <a:xfrm>
            <a:off x="9354044" y="5158662"/>
            <a:ext cx="57066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</a:defRPr>
            </a:lvl1pPr>
          </a:lstStyle>
          <a:p>
            <a:r>
              <a:rPr lang="en-US" dirty="0"/>
              <a:t>YES</a:t>
            </a:r>
            <a:endParaRPr lang="en-P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70290-AD3F-DFB2-88DB-EC0B8CA3E809}"/>
              </a:ext>
            </a:extLst>
          </p:cNvPr>
          <p:cNvSpPr txBox="1"/>
          <p:nvPr/>
        </p:nvSpPr>
        <p:spPr>
          <a:xfrm>
            <a:off x="6921600" y="6090106"/>
            <a:ext cx="1469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sz="1100" i="1" dirty="0"/>
              <a:t>Figure 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84;p5">
            <a:extLst>
              <a:ext uri="{FF2B5EF4-FFF2-40B4-BE49-F238E27FC236}">
                <a16:creationId xmlns:a16="http://schemas.microsoft.com/office/drawing/2014/main" id="{BD7BE4E3-D121-1343-6AA4-67E4A7AE76A6}"/>
              </a:ext>
            </a:extLst>
          </p:cNvPr>
          <p:cNvSpPr txBox="1"/>
          <p:nvPr/>
        </p:nvSpPr>
        <p:spPr>
          <a:xfrm>
            <a:off x="755993" y="685561"/>
            <a:ext cx="79816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4BAB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PROPOSED SOLUTION (CONT’D)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3063AC-6262-7F9A-5779-39CC3E9DE386}"/>
              </a:ext>
            </a:extLst>
          </p:cNvPr>
          <p:cNvSpPr/>
          <p:nvPr/>
        </p:nvSpPr>
        <p:spPr>
          <a:xfrm>
            <a:off x="3364593" y="2089909"/>
            <a:ext cx="1435096" cy="71200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4BABF"/>
            </a:solidFill>
            <a:prstDash val="lgDashDot"/>
            <a:miter lim="800000"/>
            <a:headEnd type="none" w="sm" len="sm"/>
            <a:tailEnd type="none" w="sm" len="sm"/>
          </a:ln>
          <a:effectLst>
            <a:outerShdw blurRad="88900" sx="101000" sy="101000" algn="ctr" rotWithShape="0">
              <a:prstClr val="black">
                <a:alpha val="11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PK" sz="1800">
              <a:latin typeface="Inter"/>
              <a:ea typeface="Inter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BB68AB-D4E2-0F7F-E07E-3C74BEFCEBE7}"/>
              </a:ext>
            </a:extLst>
          </p:cNvPr>
          <p:cNvSpPr/>
          <p:nvPr/>
        </p:nvSpPr>
        <p:spPr>
          <a:xfrm>
            <a:off x="959757" y="3429000"/>
            <a:ext cx="1638300" cy="65282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4BABF"/>
            </a:solidFill>
            <a:prstDash val="lgDashDot"/>
            <a:miter lim="800000"/>
            <a:headEnd type="none" w="sm" len="sm"/>
            <a:tailEnd type="none" w="sm" len="sm"/>
          </a:ln>
          <a:effectLst>
            <a:outerShdw blurRad="88900" sx="101000" sy="101000" algn="ctr" rotWithShape="0">
              <a:prstClr val="black">
                <a:alpha val="11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PK" sz="1800">
              <a:latin typeface="Inter"/>
              <a:ea typeface="Inter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2196A1-E8EC-02EC-6437-84C2BB27B498}"/>
              </a:ext>
            </a:extLst>
          </p:cNvPr>
          <p:cNvSpPr/>
          <p:nvPr/>
        </p:nvSpPr>
        <p:spPr>
          <a:xfrm>
            <a:off x="959757" y="4364665"/>
            <a:ext cx="1638300" cy="65282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4BABF"/>
            </a:solidFill>
            <a:prstDash val="lgDashDot"/>
            <a:miter lim="800000"/>
            <a:headEnd type="none" w="sm" len="sm"/>
            <a:tailEnd type="none" w="sm" len="sm"/>
          </a:ln>
          <a:effectLst>
            <a:outerShdw blurRad="88900" sx="101000" sy="101000" algn="ctr" rotWithShape="0">
              <a:prstClr val="black">
                <a:alpha val="11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PK" sz="1800">
              <a:latin typeface="Inter"/>
              <a:ea typeface="Inter"/>
              <a:cs typeface="Arial"/>
            </a:endParaRPr>
          </a:p>
        </p:txBody>
      </p:sp>
      <p:sp>
        <p:nvSpPr>
          <p:cNvPr id="24" name="Google Shape;285;p5">
            <a:extLst>
              <a:ext uri="{FF2B5EF4-FFF2-40B4-BE49-F238E27FC236}">
                <a16:creationId xmlns:a16="http://schemas.microsoft.com/office/drawing/2014/main" id="{CC54039A-36B2-EB71-11CE-D4F5470E0F55}"/>
              </a:ext>
            </a:extLst>
          </p:cNvPr>
          <p:cNvSpPr txBox="1"/>
          <p:nvPr/>
        </p:nvSpPr>
        <p:spPr>
          <a:xfrm>
            <a:off x="1132114" y="3536531"/>
            <a:ext cx="129358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Rechargeable Battery</a:t>
            </a:r>
          </a:p>
        </p:txBody>
      </p:sp>
      <p:sp>
        <p:nvSpPr>
          <p:cNvPr id="25" name="Google Shape;285;p5">
            <a:extLst>
              <a:ext uri="{FF2B5EF4-FFF2-40B4-BE49-F238E27FC236}">
                <a16:creationId xmlns:a16="http://schemas.microsoft.com/office/drawing/2014/main" id="{94009E5F-8E9C-77B0-7A4E-84CC3262D8C7}"/>
              </a:ext>
            </a:extLst>
          </p:cNvPr>
          <p:cNvSpPr txBox="1"/>
          <p:nvPr/>
        </p:nvSpPr>
        <p:spPr>
          <a:xfrm>
            <a:off x="1132114" y="4475656"/>
            <a:ext cx="129358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MQ2 Smoke / 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Gas Sensor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403B8E-A346-E272-E417-7150715ED31A}"/>
              </a:ext>
            </a:extLst>
          </p:cNvPr>
          <p:cNvGrpSpPr/>
          <p:nvPr/>
        </p:nvGrpSpPr>
        <p:grpSpPr>
          <a:xfrm>
            <a:off x="959757" y="5300329"/>
            <a:ext cx="1638300" cy="652828"/>
            <a:chOff x="959757" y="4640522"/>
            <a:chExt cx="1638300" cy="6528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71BB41-B2F1-DC1B-0603-F215DB071811}"/>
                </a:ext>
              </a:extLst>
            </p:cNvPr>
            <p:cNvSpPr/>
            <p:nvPr/>
          </p:nvSpPr>
          <p:spPr>
            <a:xfrm>
              <a:off x="959757" y="4640522"/>
              <a:ext cx="1638300" cy="652828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54BABF"/>
              </a:solidFill>
              <a:prstDash val="lgDashDot"/>
              <a:miter lim="800000"/>
              <a:headEnd type="none" w="sm" len="sm"/>
              <a:tailEnd type="none" w="sm" len="sm"/>
            </a:ln>
            <a:effectLst>
              <a:outerShdw blurRad="88900" sx="101000" sy="101000" algn="ctr" rotWithShape="0">
                <a:prstClr val="black">
                  <a:alpha val="11000"/>
                </a:prst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en-PK" sz="1800">
                <a:latin typeface="Inter"/>
                <a:ea typeface="Inter"/>
                <a:cs typeface="Arial"/>
              </a:endParaRPr>
            </a:p>
          </p:txBody>
        </p:sp>
        <p:sp>
          <p:nvSpPr>
            <p:cNvPr id="26" name="Google Shape;285;p5">
              <a:extLst>
                <a:ext uri="{FF2B5EF4-FFF2-40B4-BE49-F238E27FC236}">
                  <a16:creationId xmlns:a16="http://schemas.microsoft.com/office/drawing/2014/main" id="{CC03C136-7901-544F-B9FA-A270561A89F7}"/>
                </a:ext>
              </a:extLst>
            </p:cNvPr>
            <p:cNvSpPr txBox="1"/>
            <p:nvPr/>
          </p:nvSpPr>
          <p:spPr>
            <a:xfrm>
              <a:off x="1132114" y="4836151"/>
              <a:ext cx="1293586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Flame Sensor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C49698E-6EE2-EA9D-6EEF-3E061BE8730E}"/>
              </a:ext>
            </a:extLst>
          </p:cNvPr>
          <p:cNvSpPr/>
          <p:nvPr/>
        </p:nvSpPr>
        <p:spPr>
          <a:xfrm>
            <a:off x="3364593" y="3429000"/>
            <a:ext cx="1435100" cy="25241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4BABF"/>
            </a:solidFill>
            <a:prstDash val="lgDashDot"/>
            <a:miter lim="800000"/>
            <a:headEnd type="none" w="sm" len="sm"/>
            <a:tailEnd type="none" w="sm" len="sm"/>
          </a:ln>
          <a:effectLst>
            <a:outerShdw blurRad="88900" sx="101000" sy="101000" algn="ctr" rotWithShape="0">
              <a:prstClr val="black">
                <a:alpha val="11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PK" sz="1800">
              <a:latin typeface="Inter"/>
              <a:ea typeface="Inter"/>
              <a:cs typeface="Arial"/>
            </a:endParaRPr>
          </a:p>
        </p:txBody>
      </p:sp>
      <p:sp>
        <p:nvSpPr>
          <p:cNvPr id="29" name="Google Shape;285;p5">
            <a:extLst>
              <a:ext uri="{FF2B5EF4-FFF2-40B4-BE49-F238E27FC236}">
                <a16:creationId xmlns:a16="http://schemas.microsoft.com/office/drawing/2014/main" id="{10BA0104-CD07-56C9-7686-07B50F7DDDFB}"/>
              </a:ext>
            </a:extLst>
          </p:cNvPr>
          <p:cNvSpPr txBox="1"/>
          <p:nvPr/>
        </p:nvSpPr>
        <p:spPr>
          <a:xfrm>
            <a:off x="3486150" y="4391016"/>
            <a:ext cx="1191986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Controller Unit: Arduino Uno Rev3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7BA31C-DFAE-9EE4-BD21-117ED4F68F7F}"/>
              </a:ext>
            </a:extLst>
          </p:cNvPr>
          <p:cNvCxnSpPr>
            <a:cxnSpLocks/>
            <a:stCxn id="14" idx="2"/>
            <a:endCxn id="6" idx="0"/>
          </p:cNvCxnSpPr>
          <p:nvPr/>
        </p:nvCxnSpPr>
        <p:spPr>
          <a:xfrm>
            <a:off x="4082141" y="2801910"/>
            <a:ext cx="2" cy="627090"/>
          </a:xfrm>
          <a:prstGeom prst="straightConnector1">
            <a:avLst/>
          </a:prstGeom>
          <a:ln w="28575">
            <a:solidFill>
              <a:srgbClr val="54BABF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CC79BB-E84D-EB51-999E-C91DA5753A2A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4799693" y="4691079"/>
            <a:ext cx="868136" cy="0"/>
          </a:xfrm>
          <a:prstGeom prst="straightConnector1">
            <a:avLst/>
          </a:prstGeom>
          <a:ln w="28575">
            <a:solidFill>
              <a:srgbClr val="54BABF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A3D83F2-D601-D7BC-00BE-D000400960F8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7102929" y="4691079"/>
            <a:ext cx="868136" cy="0"/>
          </a:xfrm>
          <a:prstGeom prst="straightConnector1">
            <a:avLst/>
          </a:prstGeom>
          <a:ln w="28575">
            <a:solidFill>
              <a:srgbClr val="54BABF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45DD42D-95B0-8C89-0460-09F55C73E6DA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9406165" y="4691079"/>
            <a:ext cx="868135" cy="0"/>
          </a:xfrm>
          <a:prstGeom prst="straightConnector1">
            <a:avLst/>
          </a:prstGeom>
          <a:ln w="28575">
            <a:solidFill>
              <a:srgbClr val="54BABF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C2654D9-899C-8920-BD67-3A2F8DC5DD09}"/>
              </a:ext>
            </a:extLst>
          </p:cNvPr>
          <p:cNvCxnSpPr>
            <a:cxnSpLocks/>
          </p:cNvCxnSpPr>
          <p:nvPr/>
        </p:nvCxnSpPr>
        <p:spPr>
          <a:xfrm>
            <a:off x="2598057" y="3755414"/>
            <a:ext cx="766536" cy="0"/>
          </a:xfrm>
          <a:prstGeom prst="straightConnector1">
            <a:avLst/>
          </a:prstGeom>
          <a:ln w="28575">
            <a:solidFill>
              <a:srgbClr val="54BABF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2431BB2-59A6-C555-A2D8-EA5436205840}"/>
              </a:ext>
            </a:extLst>
          </p:cNvPr>
          <p:cNvCxnSpPr>
            <a:cxnSpLocks/>
          </p:cNvCxnSpPr>
          <p:nvPr/>
        </p:nvCxnSpPr>
        <p:spPr>
          <a:xfrm>
            <a:off x="2598056" y="4691079"/>
            <a:ext cx="766537" cy="0"/>
          </a:xfrm>
          <a:prstGeom prst="straightConnector1">
            <a:avLst/>
          </a:prstGeom>
          <a:ln w="28575">
            <a:solidFill>
              <a:srgbClr val="54BABF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F1E2FFD-97B8-55D9-CC46-E998CECDF228}"/>
              </a:ext>
            </a:extLst>
          </p:cNvPr>
          <p:cNvCxnSpPr>
            <a:cxnSpLocks/>
          </p:cNvCxnSpPr>
          <p:nvPr/>
        </p:nvCxnSpPr>
        <p:spPr>
          <a:xfrm>
            <a:off x="2598056" y="5626743"/>
            <a:ext cx="766537" cy="0"/>
          </a:xfrm>
          <a:prstGeom prst="straightConnector1">
            <a:avLst/>
          </a:prstGeom>
          <a:ln w="28575">
            <a:solidFill>
              <a:srgbClr val="54BABF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B9F65C2-3520-C95A-766D-71288B8F1AC0}"/>
              </a:ext>
            </a:extLst>
          </p:cNvPr>
          <p:cNvGrpSpPr/>
          <p:nvPr/>
        </p:nvGrpSpPr>
        <p:grpSpPr>
          <a:xfrm>
            <a:off x="3506103" y="2186066"/>
            <a:ext cx="1293586" cy="519686"/>
            <a:chOff x="3486148" y="2186066"/>
            <a:chExt cx="1293586" cy="519686"/>
          </a:xfrm>
        </p:grpSpPr>
        <p:sp>
          <p:nvSpPr>
            <p:cNvPr id="33" name="Google Shape;285;p5">
              <a:extLst>
                <a:ext uri="{FF2B5EF4-FFF2-40B4-BE49-F238E27FC236}">
                  <a16:creationId xmlns:a16="http://schemas.microsoft.com/office/drawing/2014/main" id="{D04F9AB3-6C67-6B24-CCFA-D309A537329F}"/>
                </a:ext>
              </a:extLst>
            </p:cNvPr>
            <p:cNvSpPr txBox="1"/>
            <p:nvPr/>
          </p:nvSpPr>
          <p:spPr>
            <a:xfrm>
              <a:off x="4031341" y="2306678"/>
              <a:ext cx="748393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Buzzer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25D8FC6-F5A4-EFD0-AE54-AAFCD1E26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6148" y="2186066"/>
              <a:ext cx="519686" cy="519686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931B03B-92B9-2EB1-2993-FCB544B762F0}"/>
              </a:ext>
            </a:extLst>
          </p:cNvPr>
          <p:cNvSpPr/>
          <p:nvPr/>
        </p:nvSpPr>
        <p:spPr>
          <a:xfrm>
            <a:off x="5667829" y="3429000"/>
            <a:ext cx="1435100" cy="25241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4BABF"/>
            </a:solidFill>
            <a:prstDash val="lgDashDot"/>
            <a:miter lim="800000"/>
            <a:headEnd type="none" w="sm" len="sm"/>
            <a:tailEnd type="none" w="sm" len="sm"/>
          </a:ln>
          <a:effectLst>
            <a:outerShdw blurRad="88900" sx="101000" sy="101000" algn="ctr" rotWithShape="0">
              <a:prstClr val="black">
                <a:alpha val="11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PK" sz="1800">
              <a:latin typeface="Inter"/>
              <a:ea typeface="Inter"/>
              <a:cs typeface="Arial"/>
            </a:endParaRPr>
          </a:p>
        </p:txBody>
      </p:sp>
      <p:sp>
        <p:nvSpPr>
          <p:cNvPr id="30" name="Google Shape;285;p5">
            <a:extLst>
              <a:ext uri="{FF2B5EF4-FFF2-40B4-BE49-F238E27FC236}">
                <a16:creationId xmlns:a16="http://schemas.microsoft.com/office/drawing/2014/main" id="{0BCF195D-18F5-04F5-0DD8-F27B85FCC05E}"/>
              </a:ext>
            </a:extLst>
          </p:cNvPr>
          <p:cNvSpPr txBox="1"/>
          <p:nvPr/>
        </p:nvSpPr>
        <p:spPr>
          <a:xfrm>
            <a:off x="5789386" y="5125197"/>
            <a:ext cx="1191986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NB loT Device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542D01A-AEEA-8FEC-55E3-3554608B5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429" y="3995390"/>
            <a:ext cx="1025900" cy="10259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4259019-A9B2-4426-8519-936E5486A4ED}"/>
              </a:ext>
            </a:extLst>
          </p:cNvPr>
          <p:cNvSpPr/>
          <p:nvPr/>
        </p:nvSpPr>
        <p:spPr>
          <a:xfrm>
            <a:off x="7971065" y="3429000"/>
            <a:ext cx="1435100" cy="25241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4BABF"/>
            </a:solidFill>
            <a:prstDash val="lgDashDot"/>
            <a:miter lim="800000"/>
            <a:headEnd type="none" w="sm" len="sm"/>
            <a:tailEnd type="none" w="sm" len="sm"/>
          </a:ln>
          <a:effectLst>
            <a:outerShdw blurRad="88900" sx="101000" sy="101000" algn="ctr" rotWithShape="0">
              <a:prstClr val="black">
                <a:alpha val="11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PK" sz="1800">
              <a:latin typeface="Inter"/>
              <a:ea typeface="Inter"/>
              <a:cs typeface="Arial"/>
            </a:endParaRPr>
          </a:p>
        </p:txBody>
      </p:sp>
      <p:sp>
        <p:nvSpPr>
          <p:cNvPr id="31" name="Google Shape;285;p5">
            <a:extLst>
              <a:ext uri="{FF2B5EF4-FFF2-40B4-BE49-F238E27FC236}">
                <a16:creationId xmlns:a16="http://schemas.microsoft.com/office/drawing/2014/main" id="{35C69F2B-7D9B-564B-761B-9F3B1FB873F4}"/>
              </a:ext>
            </a:extLst>
          </p:cNvPr>
          <p:cNvSpPr txBox="1"/>
          <p:nvPr/>
        </p:nvSpPr>
        <p:spPr>
          <a:xfrm>
            <a:off x="8098065" y="5125197"/>
            <a:ext cx="1191986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loT</a:t>
            </a:r>
            <a:r>
              <a:rPr lang="it-IT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Cloud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B692F123-18A3-73F6-EF64-F80854B86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658" y="3825637"/>
            <a:ext cx="1365406" cy="13654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98D0F07-D3BD-1266-A8F8-94941298BC92}"/>
              </a:ext>
            </a:extLst>
          </p:cNvPr>
          <p:cNvSpPr/>
          <p:nvPr/>
        </p:nvSpPr>
        <p:spPr>
          <a:xfrm>
            <a:off x="10274300" y="3429000"/>
            <a:ext cx="1435100" cy="25241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4BABF"/>
            </a:solidFill>
            <a:prstDash val="lgDashDot"/>
            <a:miter lim="800000"/>
            <a:headEnd type="none" w="sm" len="sm"/>
            <a:tailEnd type="none" w="sm" len="sm"/>
          </a:ln>
          <a:effectLst>
            <a:outerShdw blurRad="88900" sx="101000" sy="101000" algn="ctr" rotWithShape="0">
              <a:prstClr val="black">
                <a:alpha val="11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PK" sz="1800">
              <a:latin typeface="Inter"/>
              <a:ea typeface="Inter"/>
              <a:cs typeface="Arial"/>
            </a:endParaRPr>
          </a:p>
        </p:txBody>
      </p:sp>
      <p:sp>
        <p:nvSpPr>
          <p:cNvPr id="32" name="Google Shape;285;p5">
            <a:extLst>
              <a:ext uri="{FF2B5EF4-FFF2-40B4-BE49-F238E27FC236}">
                <a16:creationId xmlns:a16="http://schemas.microsoft.com/office/drawing/2014/main" id="{57A8FC8A-82A1-4A17-7462-C162E9F264BA}"/>
              </a:ext>
            </a:extLst>
          </p:cNvPr>
          <p:cNvSpPr txBox="1"/>
          <p:nvPr/>
        </p:nvSpPr>
        <p:spPr>
          <a:xfrm>
            <a:off x="10395857" y="5125197"/>
            <a:ext cx="1191986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Smart Device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2608478-BA80-2B3B-AEBF-0AB150487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9786" y="3945832"/>
            <a:ext cx="1024128" cy="1024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842FCC-01D7-041A-7A6E-C267B73938B8}"/>
              </a:ext>
            </a:extLst>
          </p:cNvPr>
          <p:cNvSpPr txBox="1"/>
          <p:nvPr/>
        </p:nvSpPr>
        <p:spPr>
          <a:xfrm>
            <a:off x="1038225" y="6191250"/>
            <a:ext cx="1838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sz="1100" i="1" dirty="0"/>
              <a:t>Block Diagram</a:t>
            </a:r>
          </a:p>
        </p:txBody>
      </p:sp>
    </p:spTree>
    <p:extLst>
      <p:ext uri="{BB962C8B-B14F-4D97-AF65-F5344CB8AC3E}">
        <p14:creationId xmlns:p14="http://schemas.microsoft.com/office/powerpoint/2010/main" val="168224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"/>
          <p:cNvSpPr txBox="1"/>
          <p:nvPr/>
        </p:nvSpPr>
        <p:spPr>
          <a:xfrm>
            <a:off x="3102147" y="973310"/>
            <a:ext cx="61909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54BAB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STANDARDS</a:t>
            </a:r>
            <a:endParaRPr sz="3200" b="0" i="0" u="none" strike="noStrike" cap="none">
              <a:solidFill>
                <a:srgbClr val="54BAB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26" name="Google Shape;326;p7"/>
          <p:cNvSpPr/>
          <p:nvPr/>
        </p:nvSpPr>
        <p:spPr>
          <a:xfrm>
            <a:off x="1724222" y="2640850"/>
            <a:ext cx="808884" cy="1448715"/>
          </a:xfrm>
          <a:custGeom>
            <a:avLst/>
            <a:gdLst/>
            <a:ahLst/>
            <a:cxnLst/>
            <a:rect l="l" t="t" r="r" b="b"/>
            <a:pathLst>
              <a:path w="808884" h="1448715" extrusionOk="0">
                <a:moveTo>
                  <a:pt x="0" y="598406"/>
                </a:moveTo>
                <a:lnTo>
                  <a:pt x="598406" y="0"/>
                </a:lnTo>
                <a:cubicBezTo>
                  <a:pt x="734613" y="159200"/>
                  <a:pt x="808885" y="359496"/>
                  <a:pt x="808885" y="571252"/>
                </a:cubicBezTo>
                <a:cubicBezTo>
                  <a:pt x="808885" y="806403"/>
                  <a:pt x="717314" y="1027466"/>
                  <a:pt x="551033" y="1193747"/>
                </a:cubicBezTo>
                <a:cubicBezTo>
                  <a:pt x="401723" y="1343057"/>
                  <a:pt x="208216" y="1432073"/>
                  <a:pt x="0" y="1448716"/>
                </a:cubicBezTo>
                <a:lnTo>
                  <a:pt x="0" y="59840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7" name="Google Shape;327;p7"/>
          <p:cNvSpPr/>
          <p:nvPr/>
        </p:nvSpPr>
        <p:spPr>
          <a:xfrm>
            <a:off x="772415" y="2638952"/>
            <a:ext cx="812388" cy="1450905"/>
          </a:xfrm>
          <a:custGeom>
            <a:avLst/>
            <a:gdLst/>
            <a:ahLst/>
            <a:cxnLst/>
            <a:rect l="l" t="t" r="r" b="b"/>
            <a:pathLst>
              <a:path w="812388" h="1450905" extrusionOk="0">
                <a:moveTo>
                  <a:pt x="812389" y="600304"/>
                </a:moveTo>
                <a:lnTo>
                  <a:pt x="812389" y="1450906"/>
                </a:lnTo>
                <a:cubicBezTo>
                  <a:pt x="602859" y="1434993"/>
                  <a:pt x="408001" y="1345794"/>
                  <a:pt x="257852" y="1195645"/>
                </a:cubicBezTo>
                <a:cubicBezTo>
                  <a:pt x="91571" y="1029400"/>
                  <a:pt x="0" y="808301"/>
                  <a:pt x="0" y="573150"/>
                </a:cubicBezTo>
                <a:cubicBezTo>
                  <a:pt x="0" y="360555"/>
                  <a:pt x="74856" y="159492"/>
                  <a:pt x="212085" y="0"/>
                </a:cubicBezTo>
                <a:lnTo>
                  <a:pt x="812389" y="60030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8" name="Google Shape;328;p7"/>
          <p:cNvSpPr/>
          <p:nvPr/>
        </p:nvSpPr>
        <p:spPr>
          <a:xfrm>
            <a:off x="1083407" y="2331756"/>
            <a:ext cx="1140606" cy="780015"/>
          </a:xfrm>
          <a:custGeom>
            <a:avLst/>
            <a:gdLst/>
            <a:ahLst/>
            <a:cxnLst/>
            <a:rect l="l" t="t" r="r" b="b"/>
            <a:pathLst>
              <a:path w="1140606" h="780015" extrusionOk="0">
                <a:moveTo>
                  <a:pt x="571106" y="780016"/>
                </a:moveTo>
                <a:lnTo>
                  <a:pt x="0" y="208909"/>
                </a:lnTo>
                <a:cubicBezTo>
                  <a:pt x="158872" y="73724"/>
                  <a:pt x="358438" y="0"/>
                  <a:pt x="569355" y="0"/>
                </a:cubicBezTo>
                <a:cubicBezTo>
                  <a:pt x="781111" y="0"/>
                  <a:pt x="981443" y="74308"/>
                  <a:pt x="1140607" y="210479"/>
                </a:cubicBezTo>
                <a:lnTo>
                  <a:pt x="571106" y="780016"/>
                </a:lnTo>
                <a:close/>
              </a:path>
            </a:pathLst>
          </a:custGeom>
          <a:solidFill>
            <a:srgbClr val="54BA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9" name="Google Shape;329;p7"/>
          <p:cNvSpPr/>
          <p:nvPr/>
        </p:nvSpPr>
        <p:spPr>
          <a:xfrm>
            <a:off x="922162" y="2478912"/>
            <a:ext cx="1461197" cy="1461197"/>
          </a:xfrm>
          <a:custGeom>
            <a:avLst/>
            <a:gdLst/>
            <a:ahLst/>
            <a:cxnLst/>
            <a:rect l="l" t="t" r="r" b="b"/>
            <a:pathLst>
              <a:path w="1461197" h="1461197" extrusionOk="0">
                <a:moveTo>
                  <a:pt x="1461197" y="730599"/>
                </a:moveTo>
                <a:cubicBezTo>
                  <a:pt x="1461197" y="1134097"/>
                  <a:pt x="1134097" y="1461198"/>
                  <a:pt x="730599" y="1461198"/>
                </a:cubicBezTo>
                <a:cubicBezTo>
                  <a:pt x="327100" y="1461198"/>
                  <a:pt x="0" y="1134097"/>
                  <a:pt x="0" y="730599"/>
                </a:cubicBezTo>
                <a:cubicBezTo>
                  <a:pt x="0" y="327100"/>
                  <a:pt x="327100" y="0"/>
                  <a:pt x="730599" y="0"/>
                </a:cubicBezTo>
                <a:cubicBezTo>
                  <a:pt x="1134097" y="0"/>
                  <a:pt x="1461197" y="327100"/>
                  <a:pt x="1461197" y="7305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8900" sx="101000" sy="101000" algn="ctr" rotWithShape="0">
              <a:srgbClr val="000000">
                <a:alpha val="74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0" name="Google Shape;330;p7"/>
          <p:cNvSpPr/>
          <p:nvPr/>
        </p:nvSpPr>
        <p:spPr>
          <a:xfrm>
            <a:off x="1006945" y="2216097"/>
            <a:ext cx="1640361" cy="2495634"/>
          </a:xfrm>
          <a:custGeom>
            <a:avLst/>
            <a:gdLst/>
            <a:ahLst/>
            <a:cxnLst/>
            <a:rect l="l" t="t" r="r" b="b"/>
            <a:pathLst>
              <a:path w="1640361" h="2495634" extrusionOk="0">
                <a:moveTo>
                  <a:pt x="0" y="239494"/>
                </a:moveTo>
                <a:cubicBezTo>
                  <a:pt x="173836" y="90221"/>
                  <a:pt x="399862" y="0"/>
                  <a:pt x="646947" y="0"/>
                </a:cubicBezTo>
                <a:cubicBezTo>
                  <a:pt x="1195608" y="0"/>
                  <a:pt x="1640362" y="444790"/>
                  <a:pt x="1640362" y="993414"/>
                </a:cubicBezTo>
                <a:cubicBezTo>
                  <a:pt x="1640362" y="1519629"/>
                  <a:pt x="1231229" y="1950295"/>
                  <a:pt x="713737" y="1984639"/>
                </a:cubicBezTo>
                <a:lnTo>
                  <a:pt x="713737" y="2495635"/>
                </a:lnTo>
              </a:path>
            </a:pathLst>
          </a:custGeom>
          <a:noFill/>
          <a:ln w="18225" cap="flat" cmpd="sng">
            <a:solidFill>
              <a:srgbClr val="F2F2F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1" name="Google Shape;331;p7"/>
          <p:cNvSpPr/>
          <p:nvPr/>
        </p:nvSpPr>
        <p:spPr>
          <a:xfrm rot="-4846898">
            <a:off x="1606714" y="4586932"/>
            <a:ext cx="228037" cy="228037"/>
          </a:xfrm>
          <a:custGeom>
            <a:avLst/>
            <a:gdLst/>
            <a:ahLst/>
            <a:cxnLst/>
            <a:rect l="l" t="t" r="r" b="b"/>
            <a:pathLst>
              <a:path w="228037" h="228037" extrusionOk="0">
                <a:moveTo>
                  <a:pt x="228037" y="114019"/>
                </a:moveTo>
                <a:cubicBezTo>
                  <a:pt x="228037" y="176989"/>
                  <a:pt x="176989" y="228037"/>
                  <a:pt x="114019" y="228037"/>
                </a:cubicBezTo>
                <a:cubicBezTo>
                  <a:pt x="51048" y="228037"/>
                  <a:pt x="0" y="176989"/>
                  <a:pt x="0" y="114019"/>
                </a:cubicBezTo>
                <a:cubicBezTo>
                  <a:pt x="0" y="51048"/>
                  <a:pt x="51048" y="0"/>
                  <a:pt x="114019" y="0"/>
                </a:cubicBezTo>
                <a:cubicBezTo>
                  <a:pt x="176990" y="0"/>
                  <a:pt x="228037" y="51048"/>
                  <a:pt x="228037" y="114019"/>
                </a:cubicBezTo>
                <a:close/>
              </a:path>
            </a:pathLst>
          </a:custGeom>
          <a:solidFill>
            <a:srgbClr val="54BA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2" name="Google Shape;332;p7"/>
          <p:cNvSpPr/>
          <p:nvPr/>
        </p:nvSpPr>
        <p:spPr>
          <a:xfrm>
            <a:off x="3362493" y="3281447"/>
            <a:ext cx="1447547" cy="810636"/>
          </a:xfrm>
          <a:custGeom>
            <a:avLst/>
            <a:gdLst/>
            <a:ahLst/>
            <a:cxnLst/>
            <a:rect l="l" t="t" r="r" b="b"/>
            <a:pathLst>
              <a:path w="1447547" h="810636" extrusionOk="0">
                <a:moveTo>
                  <a:pt x="601290" y="0"/>
                </a:moveTo>
                <a:lnTo>
                  <a:pt x="1447548" y="0"/>
                </a:lnTo>
                <a:cubicBezTo>
                  <a:pt x="1431306" y="208873"/>
                  <a:pt x="1342181" y="403037"/>
                  <a:pt x="1192433" y="552785"/>
                </a:cubicBezTo>
                <a:cubicBezTo>
                  <a:pt x="1026152" y="719066"/>
                  <a:pt x="805089" y="810637"/>
                  <a:pt x="569939" y="810637"/>
                </a:cubicBezTo>
                <a:cubicBezTo>
                  <a:pt x="358767" y="810637"/>
                  <a:pt x="158981" y="736767"/>
                  <a:pt x="0" y="601290"/>
                </a:cubicBezTo>
                <a:lnTo>
                  <a:pt x="60129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3" name="Google Shape;333;p7"/>
          <p:cNvSpPr/>
          <p:nvPr/>
        </p:nvSpPr>
        <p:spPr>
          <a:xfrm>
            <a:off x="3052085" y="2333909"/>
            <a:ext cx="813082" cy="1450430"/>
          </a:xfrm>
          <a:custGeom>
            <a:avLst/>
            <a:gdLst/>
            <a:ahLst/>
            <a:cxnLst/>
            <a:rect l="l" t="t" r="r" b="b"/>
            <a:pathLst>
              <a:path w="813082" h="1450430" extrusionOk="0">
                <a:moveTo>
                  <a:pt x="813082" y="848959"/>
                </a:moveTo>
                <a:lnTo>
                  <a:pt x="211610" y="1450431"/>
                </a:lnTo>
                <a:cubicBezTo>
                  <a:pt x="74673" y="1291012"/>
                  <a:pt x="0" y="1090168"/>
                  <a:pt x="0" y="877828"/>
                </a:cubicBezTo>
                <a:cubicBezTo>
                  <a:pt x="0" y="642677"/>
                  <a:pt x="91571" y="421614"/>
                  <a:pt x="257852" y="255334"/>
                </a:cubicBezTo>
                <a:cubicBezTo>
                  <a:pt x="408184" y="105002"/>
                  <a:pt x="603297" y="15767"/>
                  <a:pt x="813082" y="0"/>
                </a:cubicBezTo>
                <a:lnTo>
                  <a:pt x="813082" y="84895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4" name="Google Shape;334;p7"/>
          <p:cNvSpPr/>
          <p:nvPr/>
        </p:nvSpPr>
        <p:spPr>
          <a:xfrm>
            <a:off x="4004623" y="2334347"/>
            <a:ext cx="805417" cy="807680"/>
          </a:xfrm>
          <a:custGeom>
            <a:avLst/>
            <a:gdLst/>
            <a:ahLst/>
            <a:cxnLst/>
            <a:rect l="l" t="t" r="r" b="b"/>
            <a:pathLst>
              <a:path w="805417" h="807680" extrusionOk="0">
                <a:moveTo>
                  <a:pt x="0" y="807681"/>
                </a:moveTo>
                <a:lnTo>
                  <a:pt x="0" y="0"/>
                </a:lnTo>
                <a:cubicBezTo>
                  <a:pt x="207924" y="16752"/>
                  <a:pt x="401176" y="105769"/>
                  <a:pt x="550303" y="254896"/>
                </a:cubicBezTo>
                <a:cubicBezTo>
                  <a:pt x="700051" y="404643"/>
                  <a:pt x="789140" y="598808"/>
                  <a:pt x="805418" y="807681"/>
                </a:cubicBezTo>
                <a:lnTo>
                  <a:pt x="0" y="807681"/>
                </a:lnTo>
                <a:close/>
              </a:path>
            </a:pathLst>
          </a:custGeom>
          <a:solidFill>
            <a:srgbClr val="54BA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5" name="Google Shape;335;p7"/>
          <p:cNvSpPr/>
          <p:nvPr/>
        </p:nvSpPr>
        <p:spPr>
          <a:xfrm>
            <a:off x="3202745" y="2478912"/>
            <a:ext cx="1461197" cy="1461197"/>
          </a:xfrm>
          <a:custGeom>
            <a:avLst/>
            <a:gdLst/>
            <a:ahLst/>
            <a:cxnLst/>
            <a:rect l="l" t="t" r="r" b="b"/>
            <a:pathLst>
              <a:path w="1461197" h="1461197" extrusionOk="0">
                <a:moveTo>
                  <a:pt x="1461197" y="730599"/>
                </a:moveTo>
                <a:cubicBezTo>
                  <a:pt x="1461197" y="1134097"/>
                  <a:pt x="1134097" y="1461198"/>
                  <a:pt x="730599" y="1461198"/>
                </a:cubicBezTo>
                <a:cubicBezTo>
                  <a:pt x="327100" y="1461198"/>
                  <a:pt x="0" y="1134097"/>
                  <a:pt x="0" y="730599"/>
                </a:cubicBezTo>
                <a:cubicBezTo>
                  <a:pt x="0" y="327100"/>
                  <a:pt x="327100" y="0"/>
                  <a:pt x="730599" y="0"/>
                </a:cubicBezTo>
                <a:cubicBezTo>
                  <a:pt x="1134097" y="0"/>
                  <a:pt x="1461197" y="327100"/>
                  <a:pt x="1461197" y="7305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8900" sx="101000" sy="101000" algn="ctr" rotWithShape="0">
              <a:srgbClr val="000000">
                <a:alpha val="74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6" name="Google Shape;336;p7"/>
          <p:cNvSpPr/>
          <p:nvPr/>
        </p:nvSpPr>
        <p:spPr>
          <a:xfrm>
            <a:off x="3281761" y="2207228"/>
            <a:ext cx="1654997" cy="2504503"/>
          </a:xfrm>
          <a:custGeom>
            <a:avLst/>
            <a:gdLst/>
            <a:ahLst/>
            <a:cxnLst/>
            <a:rect l="l" t="t" r="r" b="b"/>
            <a:pathLst>
              <a:path w="1654997" h="2504503" extrusionOk="0">
                <a:moveTo>
                  <a:pt x="728336" y="2504503"/>
                </a:moveTo>
                <a:lnTo>
                  <a:pt x="710635" y="2504503"/>
                </a:lnTo>
                <a:lnTo>
                  <a:pt x="710635" y="1985223"/>
                </a:lnTo>
                <a:lnTo>
                  <a:pt x="718920" y="1984675"/>
                </a:lnTo>
                <a:cubicBezTo>
                  <a:pt x="1233894" y="1950478"/>
                  <a:pt x="1637296" y="1518973"/>
                  <a:pt x="1637296" y="1002283"/>
                </a:cubicBezTo>
                <a:cubicBezTo>
                  <a:pt x="1637296" y="459389"/>
                  <a:pt x="1195608" y="17701"/>
                  <a:pt x="652714" y="17701"/>
                </a:cubicBezTo>
                <a:cubicBezTo>
                  <a:pt x="417454" y="17701"/>
                  <a:pt x="189749" y="102009"/>
                  <a:pt x="11533" y="255078"/>
                </a:cubicBezTo>
                <a:lnTo>
                  <a:pt x="0" y="241647"/>
                </a:lnTo>
                <a:cubicBezTo>
                  <a:pt x="181427" y="85805"/>
                  <a:pt x="413220" y="0"/>
                  <a:pt x="652714" y="0"/>
                </a:cubicBezTo>
                <a:cubicBezTo>
                  <a:pt x="920420" y="0"/>
                  <a:pt x="1172140" y="104272"/>
                  <a:pt x="1361451" y="293546"/>
                </a:cubicBezTo>
                <a:cubicBezTo>
                  <a:pt x="1550761" y="482857"/>
                  <a:pt x="1654997" y="734540"/>
                  <a:pt x="1654997" y="1002283"/>
                </a:cubicBezTo>
                <a:cubicBezTo>
                  <a:pt x="1654997" y="1258274"/>
                  <a:pt x="1558535" y="1501928"/>
                  <a:pt x="1383349" y="1688392"/>
                </a:cubicBezTo>
                <a:cubicBezTo>
                  <a:pt x="1210864" y="1872009"/>
                  <a:pt x="978560" y="1983069"/>
                  <a:pt x="728372" y="2001756"/>
                </a:cubicBezTo>
                <a:lnTo>
                  <a:pt x="728372" y="250450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7" name="Google Shape;337;p7"/>
          <p:cNvSpPr/>
          <p:nvPr/>
        </p:nvSpPr>
        <p:spPr>
          <a:xfrm rot="-4841304">
            <a:off x="3887302" y="4587150"/>
            <a:ext cx="228028" cy="228028"/>
          </a:xfrm>
          <a:custGeom>
            <a:avLst/>
            <a:gdLst/>
            <a:ahLst/>
            <a:cxnLst/>
            <a:rect l="l" t="t" r="r" b="b"/>
            <a:pathLst>
              <a:path w="228028" h="228028" extrusionOk="0">
                <a:moveTo>
                  <a:pt x="228028" y="114014"/>
                </a:moveTo>
                <a:cubicBezTo>
                  <a:pt x="228028" y="176983"/>
                  <a:pt x="176982" y="228029"/>
                  <a:pt x="114014" y="228029"/>
                </a:cubicBezTo>
                <a:cubicBezTo>
                  <a:pt x="51046" y="228029"/>
                  <a:pt x="0" y="176983"/>
                  <a:pt x="0" y="114014"/>
                </a:cubicBezTo>
                <a:cubicBezTo>
                  <a:pt x="0" y="51046"/>
                  <a:pt x="51046" y="0"/>
                  <a:pt x="114014" y="0"/>
                </a:cubicBezTo>
                <a:cubicBezTo>
                  <a:pt x="176982" y="0"/>
                  <a:pt x="228028" y="51046"/>
                  <a:pt x="228028" y="114014"/>
                </a:cubicBezTo>
                <a:close/>
              </a:path>
            </a:pathLst>
          </a:custGeom>
          <a:solidFill>
            <a:srgbClr val="54BA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8" name="Google Shape;338;p7"/>
          <p:cNvSpPr/>
          <p:nvPr/>
        </p:nvSpPr>
        <p:spPr>
          <a:xfrm>
            <a:off x="5393153" y="3282286"/>
            <a:ext cx="1448715" cy="808885"/>
          </a:xfrm>
          <a:custGeom>
            <a:avLst/>
            <a:gdLst/>
            <a:ahLst/>
            <a:cxnLst/>
            <a:rect l="l" t="t" r="r" b="b"/>
            <a:pathLst>
              <a:path w="1448715" h="808885" extrusionOk="0">
                <a:moveTo>
                  <a:pt x="850309" y="0"/>
                </a:moveTo>
                <a:lnTo>
                  <a:pt x="1448715" y="598406"/>
                </a:lnTo>
                <a:cubicBezTo>
                  <a:pt x="1289515" y="734613"/>
                  <a:pt x="1089219" y="808885"/>
                  <a:pt x="877463" y="808885"/>
                </a:cubicBezTo>
                <a:cubicBezTo>
                  <a:pt x="642312" y="808885"/>
                  <a:pt x="421249" y="717314"/>
                  <a:pt x="254969" y="551033"/>
                </a:cubicBezTo>
                <a:cubicBezTo>
                  <a:pt x="105659" y="401724"/>
                  <a:pt x="16642" y="208216"/>
                  <a:pt x="0" y="0"/>
                </a:cubicBezTo>
                <a:lnTo>
                  <a:pt x="850309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9" name="Google Shape;339;p7"/>
          <p:cNvSpPr/>
          <p:nvPr/>
        </p:nvSpPr>
        <p:spPr>
          <a:xfrm>
            <a:off x="5392861" y="2330442"/>
            <a:ext cx="1450905" cy="812388"/>
          </a:xfrm>
          <a:custGeom>
            <a:avLst/>
            <a:gdLst/>
            <a:ahLst/>
            <a:cxnLst/>
            <a:rect l="l" t="t" r="r" b="b"/>
            <a:pathLst>
              <a:path w="1450905" h="812388" extrusionOk="0">
                <a:moveTo>
                  <a:pt x="850601" y="812389"/>
                </a:moveTo>
                <a:lnTo>
                  <a:pt x="0" y="812389"/>
                </a:lnTo>
                <a:cubicBezTo>
                  <a:pt x="15913" y="602859"/>
                  <a:pt x="105112" y="408001"/>
                  <a:pt x="255261" y="257852"/>
                </a:cubicBezTo>
                <a:cubicBezTo>
                  <a:pt x="421541" y="91571"/>
                  <a:pt x="642604" y="0"/>
                  <a:pt x="877755" y="0"/>
                </a:cubicBezTo>
                <a:cubicBezTo>
                  <a:pt x="1090351" y="0"/>
                  <a:pt x="1291413" y="74856"/>
                  <a:pt x="1450905" y="212085"/>
                </a:cubicBezTo>
                <a:lnTo>
                  <a:pt x="850601" y="8123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40" name="Google Shape;340;p7"/>
          <p:cNvSpPr/>
          <p:nvPr/>
        </p:nvSpPr>
        <p:spPr>
          <a:xfrm>
            <a:off x="6370947" y="2641470"/>
            <a:ext cx="780016" cy="1140607"/>
          </a:xfrm>
          <a:custGeom>
            <a:avLst/>
            <a:gdLst/>
            <a:ahLst/>
            <a:cxnLst/>
            <a:rect l="l" t="t" r="r" b="b"/>
            <a:pathLst>
              <a:path w="780016" h="1140607" extrusionOk="0">
                <a:moveTo>
                  <a:pt x="0" y="571106"/>
                </a:moveTo>
                <a:lnTo>
                  <a:pt x="571106" y="0"/>
                </a:lnTo>
                <a:cubicBezTo>
                  <a:pt x="706292" y="158872"/>
                  <a:pt x="780016" y="358438"/>
                  <a:pt x="780016" y="569355"/>
                </a:cubicBezTo>
                <a:cubicBezTo>
                  <a:pt x="780016" y="781111"/>
                  <a:pt x="705708" y="981443"/>
                  <a:pt x="569537" y="1140607"/>
                </a:cubicBezTo>
                <a:lnTo>
                  <a:pt x="0" y="571106"/>
                </a:lnTo>
                <a:close/>
              </a:path>
            </a:pathLst>
          </a:custGeom>
          <a:solidFill>
            <a:srgbClr val="54BA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41" name="Google Shape;341;p7"/>
          <p:cNvSpPr/>
          <p:nvPr/>
        </p:nvSpPr>
        <p:spPr>
          <a:xfrm>
            <a:off x="5541295" y="2478912"/>
            <a:ext cx="1461197" cy="1461197"/>
          </a:xfrm>
          <a:custGeom>
            <a:avLst/>
            <a:gdLst/>
            <a:ahLst/>
            <a:cxnLst/>
            <a:rect l="l" t="t" r="r" b="b"/>
            <a:pathLst>
              <a:path w="1461197" h="1461197" extrusionOk="0">
                <a:moveTo>
                  <a:pt x="1461197" y="730599"/>
                </a:moveTo>
                <a:cubicBezTo>
                  <a:pt x="1461197" y="1134097"/>
                  <a:pt x="1134097" y="1461198"/>
                  <a:pt x="730599" y="1461198"/>
                </a:cubicBezTo>
                <a:cubicBezTo>
                  <a:pt x="327100" y="1461198"/>
                  <a:pt x="0" y="1134097"/>
                  <a:pt x="0" y="730599"/>
                </a:cubicBezTo>
                <a:cubicBezTo>
                  <a:pt x="0" y="327100"/>
                  <a:pt x="327100" y="0"/>
                  <a:pt x="730599" y="0"/>
                </a:cubicBezTo>
                <a:cubicBezTo>
                  <a:pt x="1134097" y="0"/>
                  <a:pt x="1461197" y="327100"/>
                  <a:pt x="1461197" y="7305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42" name="Google Shape;342;p7"/>
          <p:cNvSpPr/>
          <p:nvPr/>
        </p:nvSpPr>
        <p:spPr>
          <a:xfrm>
            <a:off x="5541295" y="2478912"/>
            <a:ext cx="1461197" cy="1461197"/>
          </a:xfrm>
          <a:custGeom>
            <a:avLst/>
            <a:gdLst/>
            <a:ahLst/>
            <a:cxnLst/>
            <a:rect l="l" t="t" r="r" b="b"/>
            <a:pathLst>
              <a:path w="1461197" h="1461197" extrusionOk="0">
                <a:moveTo>
                  <a:pt x="1461197" y="730599"/>
                </a:moveTo>
                <a:cubicBezTo>
                  <a:pt x="1461197" y="1134097"/>
                  <a:pt x="1134097" y="1461198"/>
                  <a:pt x="730599" y="1461198"/>
                </a:cubicBezTo>
                <a:cubicBezTo>
                  <a:pt x="327100" y="1461198"/>
                  <a:pt x="0" y="1134097"/>
                  <a:pt x="0" y="730599"/>
                </a:cubicBezTo>
                <a:cubicBezTo>
                  <a:pt x="0" y="327100"/>
                  <a:pt x="327100" y="0"/>
                  <a:pt x="730599" y="0"/>
                </a:cubicBezTo>
                <a:cubicBezTo>
                  <a:pt x="1134097" y="0"/>
                  <a:pt x="1461197" y="327100"/>
                  <a:pt x="1461197" y="7305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8900" sx="101000" sy="101000" algn="ctr" rotWithShape="0">
              <a:srgbClr val="000000">
                <a:alpha val="74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43" name="Google Shape;343;p7"/>
          <p:cNvSpPr/>
          <p:nvPr/>
        </p:nvSpPr>
        <p:spPr>
          <a:xfrm>
            <a:off x="5597580" y="2216097"/>
            <a:ext cx="1655033" cy="2504503"/>
          </a:xfrm>
          <a:custGeom>
            <a:avLst/>
            <a:gdLst/>
            <a:ahLst/>
            <a:cxnLst/>
            <a:rect l="l" t="t" r="r" b="b"/>
            <a:pathLst>
              <a:path w="1655033" h="2504503" extrusionOk="0">
                <a:moveTo>
                  <a:pt x="728372" y="2504503"/>
                </a:moveTo>
                <a:lnTo>
                  <a:pt x="710671" y="2504503"/>
                </a:lnTo>
                <a:lnTo>
                  <a:pt x="710671" y="1985223"/>
                </a:lnTo>
                <a:lnTo>
                  <a:pt x="718920" y="1984675"/>
                </a:lnTo>
                <a:cubicBezTo>
                  <a:pt x="1233893" y="1950478"/>
                  <a:pt x="1637296" y="1518973"/>
                  <a:pt x="1637296" y="1002283"/>
                </a:cubicBezTo>
                <a:cubicBezTo>
                  <a:pt x="1637296" y="459389"/>
                  <a:pt x="1195608" y="17701"/>
                  <a:pt x="652714" y="17701"/>
                </a:cubicBezTo>
                <a:cubicBezTo>
                  <a:pt x="417454" y="17701"/>
                  <a:pt x="189748" y="102009"/>
                  <a:pt x="11533" y="255078"/>
                </a:cubicBezTo>
                <a:lnTo>
                  <a:pt x="0" y="241647"/>
                </a:lnTo>
                <a:cubicBezTo>
                  <a:pt x="181463" y="85841"/>
                  <a:pt x="413256" y="0"/>
                  <a:pt x="652750" y="0"/>
                </a:cubicBezTo>
                <a:cubicBezTo>
                  <a:pt x="920456" y="0"/>
                  <a:pt x="1172177" y="104272"/>
                  <a:pt x="1361487" y="293546"/>
                </a:cubicBezTo>
                <a:cubicBezTo>
                  <a:pt x="1550797" y="482857"/>
                  <a:pt x="1655033" y="734540"/>
                  <a:pt x="1655033" y="1002283"/>
                </a:cubicBezTo>
                <a:cubicBezTo>
                  <a:pt x="1655033" y="1258274"/>
                  <a:pt x="1558571" y="1501928"/>
                  <a:pt x="1383385" y="1688392"/>
                </a:cubicBezTo>
                <a:cubicBezTo>
                  <a:pt x="1210901" y="1872009"/>
                  <a:pt x="978560" y="1983069"/>
                  <a:pt x="728409" y="2001756"/>
                </a:cubicBezTo>
                <a:lnTo>
                  <a:pt x="728409" y="250450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44" name="Google Shape;344;p7"/>
          <p:cNvSpPr/>
          <p:nvPr/>
        </p:nvSpPr>
        <p:spPr>
          <a:xfrm>
            <a:off x="6225798" y="4586911"/>
            <a:ext cx="228033" cy="228033"/>
          </a:xfrm>
          <a:custGeom>
            <a:avLst/>
            <a:gdLst/>
            <a:ahLst/>
            <a:cxnLst/>
            <a:rect l="l" t="t" r="r" b="b"/>
            <a:pathLst>
              <a:path w="228033" h="228033" extrusionOk="0">
                <a:moveTo>
                  <a:pt x="228034" y="114017"/>
                </a:moveTo>
                <a:cubicBezTo>
                  <a:pt x="228034" y="176987"/>
                  <a:pt x="176987" y="228034"/>
                  <a:pt x="114017" y="228034"/>
                </a:cubicBezTo>
                <a:cubicBezTo>
                  <a:pt x="51047" y="228034"/>
                  <a:pt x="0" y="176987"/>
                  <a:pt x="0" y="114017"/>
                </a:cubicBezTo>
                <a:cubicBezTo>
                  <a:pt x="0" y="51047"/>
                  <a:pt x="51047" y="0"/>
                  <a:pt x="114017" y="0"/>
                </a:cubicBezTo>
                <a:cubicBezTo>
                  <a:pt x="176987" y="0"/>
                  <a:pt x="228034" y="51047"/>
                  <a:pt x="228034" y="114017"/>
                </a:cubicBezTo>
                <a:close/>
              </a:path>
            </a:pathLst>
          </a:custGeom>
          <a:solidFill>
            <a:srgbClr val="54BA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45" name="Google Shape;345;p7"/>
          <p:cNvSpPr/>
          <p:nvPr/>
        </p:nvSpPr>
        <p:spPr>
          <a:xfrm>
            <a:off x="7605341" y="2646154"/>
            <a:ext cx="810636" cy="1447547"/>
          </a:xfrm>
          <a:custGeom>
            <a:avLst/>
            <a:gdLst/>
            <a:ahLst/>
            <a:cxnLst/>
            <a:rect l="l" t="t" r="r" b="b"/>
            <a:pathLst>
              <a:path w="810636" h="1447547" extrusionOk="0">
                <a:moveTo>
                  <a:pt x="810637" y="601290"/>
                </a:moveTo>
                <a:lnTo>
                  <a:pt x="810637" y="1447548"/>
                </a:lnTo>
                <a:cubicBezTo>
                  <a:pt x="601764" y="1431306"/>
                  <a:pt x="407600" y="1342181"/>
                  <a:pt x="257852" y="1192433"/>
                </a:cubicBezTo>
                <a:cubicBezTo>
                  <a:pt x="91571" y="1026152"/>
                  <a:pt x="0" y="805089"/>
                  <a:pt x="0" y="569939"/>
                </a:cubicBezTo>
                <a:cubicBezTo>
                  <a:pt x="0" y="358766"/>
                  <a:pt x="73870" y="158981"/>
                  <a:pt x="209347" y="0"/>
                </a:cubicBezTo>
                <a:lnTo>
                  <a:pt x="810637" y="60129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46" name="Google Shape;346;p7"/>
          <p:cNvSpPr/>
          <p:nvPr/>
        </p:nvSpPr>
        <p:spPr>
          <a:xfrm>
            <a:off x="7913121" y="2335746"/>
            <a:ext cx="1450431" cy="813082"/>
          </a:xfrm>
          <a:custGeom>
            <a:avLst/>
            <a:gdLst/>
            <a:ahLst/>
            <a:cxnLst/>
            <a:rect l="l" t="t" r="r" b="b"/>
            <a:pathLst>
              <a:path w="1450431" h="813082" extrusionOk="0">
                <a:moveTo>
                  <a:pt x="601472" y="813082"/>
                </a:moveTo>
                <a:lnTo>
                  <a:pt x="0" y="211610"/>
                </a:lnTo>
                <a:cubicBezTo>
                  <a:pt x="159420" y="74673"/>
                  <a:pt x="360263" y="0"/>
                  <a:pt x="572603" y="0"/>
                </a:cubicBezTo>
                <a:cubicBezTo>
                  <a:pt x="807754" y="0"/>
                  <a:pt x="1028817" y="91571"/>
                  <a:pt x="1195097" y="257852"/>
                </a:cubicBezTo>
                <a:cubicBezTo>
                  <a:pt x="1345429" y="408183"/>
                  <a:pt x="1434664" y="603297"/>
                  <a:pt x="1450431" y="813082"/>
                </a:cubicBezTo>
                <a:lnTo>
                  <a:pt x="601472" y="81308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47" name="Google Shape;347;p7"/>
          <p:cNvSpPr/>
          <p:nvPr/>
        </p:nvSpPr>
        <p:spPr>
          <a:xfrm>
            <a:off x="8555433" y="3288284"/>
            <a:ext cx="807680" cy="805417"/>
          </a:xfrm>
          <a:custGeom>
            <a:avLst/>
            <a:gdLst/>
            <a:ahLst/>
            <a:cxnLst/>
            <a:rect l="l" t="t" r="r" b="b"/>
            <a:pathLst>
              <a:path w="807680" h="805417" extrusionOk="0">
                <a:moveTo>
                  <a:pt x="0" y="0"/>
                </a:moveTo>
                <a:lnTo>
                  <a:pt x="807681" y="0"/>
                </a:lnTo>
                <a:cubicBezTo>
                  <a:pt x="790928" y="207924"/>
                  <a:pt x="701912" y="401176"/>
                  <a:pt x="552785" y="550303"/>
                </a:cubicBezTo>
                <a:cubicBezTo>
                  <a:pt x="403038" y="700051"/>
                  <a:pt x="208873" y="789140"/>
                  <a:pt x="0" y="805418"/>
                </a:cubicBezTo>
                <a:lnTo>
                  <a:pt x="0" y="0"/>
                </a:lnTo>
                <a:close/>
              </a:path>
            </a:pathLst>
          </a:custGeom>
          <a:solidFill>
            <a:srgbClr val="54BA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48" name="Google Shape;348;p7"/>
          <p:cNvSpPr/>
          <p:nvPr/>
        </p:nvSpPr>
        <p:spPr>
          <a:xfrm>
            <a:off x="7756038" y="2485092"/>
            <a:ext cx="1461197" cy="1461197"/>
          </a:xfrm>
          <a:custGeom>
            <a:avLst/>
            <a:gdLst/>
            <a:ahLst/>
            <a:cxnLst/>
            <a:rect l="l" t="t" r="r" b="b"/>
            <a:pathLst>
              <a:path w="1461197" h="1461197" extrusionOk="0">
                <a:moveTo>
                  <a:pt x="1461197" y="730599"/>
                </a:moveTo>
                <a:cubicBezTo>
                  <a:pt x="1461197" y="1134097"/>
                  <a:pt x="1134098" y="1461198"/>
                  <a:pt x="730599" y="1461198"/>
                </a:cubicBezTo>
                <a:cubicBezTo>
                  <a:pt x="327100" y="1461198"/>
                  <a:pt x="0" y="1134097"/>
                  <a:pt x="0" y="730599"/>
                </a:cubicBezTo>
                <a:cubicBezTo>
                  <a:pt x="0" y="327100"/>
                  <a:pt x="327100" y="0"/>
                  <a:pt x="730599" y="0"/>
                </a:cubicBezTo>
                <a:cubicBezTo>
                  <a:pt x="1134098" y="0"/>
                  <a:pt x="1461197" y="327100"/>
                  <a:pt x="1461197" y="7305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8900" sx="101000" sy="101000" algn="ctr" rotWithShape="0">
              <a:srgbClr val="000000">
                <a:alpha val="74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49" name="Google Shape;349;p7"/>
          <p:cNvSpPr/>
          <p:nvPr/>
        </p:nvSpPr>
        <p:spPr>
          <a:xfrm>
            <a:off x="7835018" y="2213408"/>
            <a:ext cx="1654996" cy="2504503"/>
          </a:xfrm>
          <a:custGeom>
            <a:avLst/>
            <a:gdLst/>
            <a:ahLst/>
            <a:cxnLst/>
            <a:rect l="l" t="t" r="r" b="b"/>
            <a:pathLst>
              <a:path w="1654996" h="2504503" extrusionOk="0">
                <a:moveTo>
                  <a:pt x="728373" y="2504503"/>
                </a:moveTo>
                <a:lnTo>
                  <a:pt x="710671" y="2504503"/>
                </a:lnTo>
                <a:lnTo>
                  <a:pt x="710671" y="1985223"/>
                </a:lnTo>
                <a:lnTo>
                  <a:pt x="718920" y="1984675"/>
                </a:lnTo>
                <a:cubicBezTo>
                  <a:pt x="1233894" y="1950478"/>
                  <a:pt x="1637295" y="1518973"/>
                  <a:pt x="1637295" y="1002283"/>
                </a:cubicBezTo>
                <a:cubicBezTo>
                  <a:pt x="1637295" y="459389"/>
                  <a:pt x="1195608" y="17701"/>
                  <a:pt x="652713" y="17701"/>
                </a:cubicBezTo>
                <a:cubicBezTo>
                  <a:pt x="417453" y="17701"/>
                  <a:pt x="189748" y="102009"/>
                  <a:pt x="11533" y="255078"/>
                </a:cubicBezTo>
                <a:lnTo>
                  <a:pt x="0" y="241647"/>
                </a:lnTo>
                <a:cubicBezTo>
                  <a:pt x="181427" y="85841"/>
                  <a:pt x="413220" y="0"/>
                  <a:pt x="652713" y="0"/>
                </a:cubicBezTo>
                <a:cubicBezTo>
                  <a:pt x="920420" y="0"/>
                  <a:pt x="1172140" y="104272"/>
                  <a:pt x="1361451" y="293546"/>
                </a:cubicBezTo>
                <a:cubicBezTo>
                  <a:pt x="1550761" y="482857"/>
                  <a:pt x="1654997" y="734540"/>
                  <a:pt x="1654997" y="1002283"/>
                </a:cubicBezTo>
                <a:cubicBezTo>
                  <a:pt x="1654997" y="1258274"/>
                  <a:pt x="1558535" y="1501928"/>
                  <a:pt x="1383349" y="1688392"/>
                </a:cubicBezTo>
                <a:cubicBezTo>
                  <a:pt x="1210864" y="1872009"/>
                  <a:pt x="978523" y="1983069"/>
                  <a:pt x="728373" y="2001756"/>
                </a:cubicBezTo>
                <a:lnTo>
                  <a:pt x="728373" y="250450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0" name="Google Shape;350;p7"/>
          <p:cNvSpPr/>
          <p:nvPr/>
        </p:nvSpPr>
        <p:spPr>
          <a:xfrm>
            <a:off x="8440504" y="4593091"/>
            <a:ext cx="228033" cy="228033"/>
          </a:xfrm>
          <a:custGeom>
            <a:avLst/>
            <a:gdLst/>
            <a:ahLst/>
            <a:cxnLst/>
            <a:rect l="l" t="t" r="r" b="b"/>
            <a:pathLst>
              <a:path w="228033" h="228033" extrusionOk="0">
                <a:moveTo>
                  <a:pt x="228034" y="114017"/>
                </a:moveTo>
                <a:cubicBezTo>
                  <a:pt x="228034" y="176987"/>
                  <a:pt x="176987" y="228034"/>
                  <a:pt x="114017" y="228034"/>
                </a:cubicBezTo>
                <a:cubicBezTo>
                  <a:pt x="51047" y="228034"/>
                  <a:pt x="0" y="176987"/>
                  <a:pt x="0" y="114017"/>
                </a:cubicBezTo>
                <a:cubicBezTo>
                  <a:pt x="0" y="51047"/>
                  <a:pt x="51047" y="0"/>
                  <a:pt x="114017" y="0"/>
                </a:cubicBezTo>
                <a:cubicBezTo>
                  <a:pt x="176987" y="0"/>
                  <a:pt x="228034" y="51047"/>
                  <a:pt x="228034" y="114017"/>
                </a:cubicBezTo>
                <a:close/>
              </a:path>
            </a:pathLst>
          </a:custGeom>
          <a:solidFill>
            <a:srgbClr val="54BA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1" name="Google Shape;351;p7"/>
          <p:cNvSpPr txBox="1"/>
          <p:nvPr/>
        </p:nvSpPr>
        <p:spPr>
          <a:xfrm>
            <a:off x="7437150" y="5050288"/>
            <a:ext cx="196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3F3F3F"/>
                </a:solidFill>
                <a:latin typeface="Inter"/>
                <a:ea typeface="Inter"/>
                <a:cs typeface="Inter"/>
                <a:sym typeface="Inter"/>
              </a:rPr>
              <a:t>EN14604[6]: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3F3F3F"/>
                </a:solidFill>
                <a:latin typeface="Inter"/>
                <a:ea typeface="Inter"/>
                <a:cs typeface="Inter"/>
                <a:sym typeface="Inter"/>
              </a:rPr>
              <a:t>Battery life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7"/>
          <p:cNvSpPr txBox="1"/>
          <p:nvPr/>
        </p:nvSpPr>
        <p:spPr>
          <a:xfrm>
            <a:off x="5267684" y="5050189"/>
            <a:ext cx="224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3F3F3F"/>
                </a:solidFill>
                <a:latin typeface="Inter"/>
                <a:ea typeface="Inter"/>
                <a:cs typeface="Inter"/>
                <a:sym typeface="Inter"/>
              </a:rPr>
              <a:t>EN14604[6]: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3F3F3F"/>
                </a:solidFill>
                <a:latin typeface="Inter"/>
                <a:ea typeface="Inter"/>
                <a:cs typeface="Inter"/>
                <a:sym typeface="Inter"/>
              </a:rPr>
              <a:t>Sound Output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7"/>
          <p:cNvSpPr txBox="1"/>
          <p:nvPr/>
        </p:nvSpPr>
        <p:spPr>
          <a:xfrm>
            <a:off x="2913235" y="5050288"/>
            <a:ext cx="21429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3F3F3F"/>
                </a:solidFill>
                <a:latin typeface="Inter"/>
                <a:ea typeface="Inter"/>
                <a:cs typeface="Inter"/>
                <a:sym typeface="Inter"/>
              </a:rPr>
              <a:t>UL60950[5]: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3F3F3F"/>
                </a:solidFill>
                <a:latin typeface="Inter"/>
                <a:ea typeface="Inter"/>
                <a:cs typeface="Inter"/>
                <a:sym typeface="Inter"/>
              </a:rPr>
              <a:t>Information Technology Safety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7"/>
          <p:cNvSpPr txBox="1"/>
          <p:nvPr/>
        </p:nvSpPr>
        <p:spPr>
          <a:xfrm>
            <a:off x="739776" y="5053700"/>
            <a:ext cx="2247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3F3F3F"/>
                </a:solidFill>
                <a:latin typeface="Inter"/>
                <a:ea typeface="Inter"/>
                <a:cs typeface="Inter"/>
                <a:sym typeface="Inter"/>
              </a:rPr>
              <a:t>IEEE 1573-2003[4]: Electronic Power Subsystems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9959" y="2860262"/>
            <a:ext cx="643730" cy="85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6325" y="2779742"/>
            <a:ext cx="965093" cy="85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27013" y="2779742"/>
            <a:ext cx="862907" cy="85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6211" y="2779742"/>
            <a:ext cx="859536" cy="859536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7"/>
          <p:cNvSpPr/>
          <p:nvPr/>
        </p:nvSpPr>
        <p:spPr>
          <a:xfrm rot="-5400000">
            <a:off x="10595132" y="2937055"/>
            <a:ext cx="810636" cy="1447547"/>
          </a:xfrm>
          <a:custGeom>
            <a:avLst/>
            <a:gdLst/>
            <a:ahLst/>
            <a:cxnLst/>
            <a:rect l="l" t="t" r="r" b="b"/>
            <a:pathLst>
              <a:path w="810636" h="1447547" extrusionOk="0">
                <a:moveTo>
                  <a:pt x="810637" y="601290"/>
                </a:moveTo>
                <a:lnTo>
                  <a:pt x="810637" y="1447548"/>
                </a:lnTo>
                <a:cubicBezTo>
                  <a:pt x="601764" y="1431306"/>
                  <a:pt x="407600" y="1342181"/>
                  <a:pt x="257852" y="1192433"/>
                </a:cubicBezTo>
                <a:cubicBezTo>
                  <a:pt x="91571" y="1026152"/>
                  <a:pt x="0" y="805089"/>
                  <a:pt x="0" y="569939"/>
                </a:cubicBezTo>
                <a:cubicBezTo>
                  <a:pt x="0" y="358766"/>
                  <a:pt x="73870" y="158981"/>
                  <a:pt x="209347" y="0"/>
                </a:cubicBezTo>
                <a:lnTo>
                  <a:pt x="810637" y="60129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0" name="Google Shape;360;p7"/>
          <p:cNvSpPr/>
          <p:nvPr/>
        </p:nvSpPr>
        <p:spPr>
          <a:xfrm>
            <a:off x="10273792" y="2330947"/>
            <a:ext cx="1450431" cy="813082"/>
          </a:xfrm>
          <a:custGeom>
            <a:avLst/>
            <a:gdLst/>
            <a:ahLst/>
            <a:cxnLst/>
            <a:rect l="l" t="t" r="r" b="b"/>
            <a:pathLst>
              <a:path w="1450431" h="813082" extrusionOk="0">
                <a:moveTo>
                  <a:pt x="601472" y="813082"/>
                </a:moveTo>
                <a:lnTo>
                  <a:pt x="0" y="211610"/>
                </a:lnTo>
                <a:cubicBezTo>
                  <a:pt x="159420" y="74673"/>
                  <a:pt x="360263" y="0"/>
                  <a:pt x="572603" y="0"/>
                </a:cubicBezTo>
                <a:cubicBezTo>
                  <a:pt x="807754" y="0"/>
                  <a:pt x="1028817" y="91571"/>
                  <a:pt x="1195097" y="257852"/>
                </a:cubicBezTo>
                <a:cubicBezTo>
                  <a:pt x="1345429" y="408183"/>
                  <a:pt x="1434664" y="603297"/>
                  <a:pt x="1450431" y="813082"/>
                </a:cubicBezTo>
                <a:lnTo>
                  <a:pt x="601472" y="81308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1" name="Google Shape;361;p7"/>
          <p:cNvSpPr/>
          <p:nvPr/>
        </p:nvSpPr>
        <p:spPr>
          <a:xfrm rot="8128819">
            <a:off x="9787772" y="2792874"/>
            <a:ext cx="807680" cy="805417"/>
          </a:xfrm>
          <a:custGeom>
            <a:avLst/>
            <a:gdLst/>
            <a:ahLst/>
            <a:cxnLst/>
            <a:rect l="l" t="t" r="r" b="b"/>
            <a:pathLst>
              <a:path w="807680" h="805417" extrusionOk="0">
                <a:moveTo>
                  <a:pt x="0" y="0"/>
                </a:moveTo>
                <a:lnTo>
                  <a:pt x="807681" y="0"/>
                </a:lnTo>
                <a:cubicBezTo>
                  <a:pt x="790928" y="207924"/>
                  <a:pt x="701912" y="401176"/>
                  <a:pt x="552785" y="550303"/>
                </a:cubicBezTo>
                <a:cubicBezTo>
                  <a:pt x="403038" y="700051"/>
                  <a:pt x="208873" y="789140"/>
                  <a:pt x="0" y="805418"/>
                </a:cubicBezTo>
                <a:lnTo>
                  <a:pt x="0" y="0"/>
                </a:lnTo>
                <a:close/>
              </a:path>
            </a:pathLst>
          </a:custGeom>
          <a:solidFill>
            <a:srgbClr val="54BA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2" name="Google Shape;362;p7"/>
          <p:cNvSpPr/>
          <p:nvPr/>
        </p:nvSpPr>
        <p:spPr>
          <a:xfrm>
            <a:off x="10116709" y="2480293"/>
            <a:ext cx="1461197" cy="1461197"/>
          </a:xfrm>
          <a:custGeom>
            <a:avLst/>
            <a:gdLst/>
            <a:ahLst/>
            <a:cxnLst/>
            <a:rect l="l" t="t" r="r" b="b"/>
            <a:pathLst>
              <a:path w="1461197" h="1461197" extrusionOk="0">
                <a:moveTo>
                  <a:pt x="1461197" y="730599"/>
                </a:moveTo>
                <a:cubicBezTo>
                  <a:pt x="1461197" y="1134097"/>
                  <a:pt x="1134098" y="1461198"/>
                  <a:pt x="730599" y="1461198"/>
                </a:cubicBezTo>
                <a:cubicBezTo>
                  <a:pt x="327100" y="1461198"/>
                  <a:pt x="0" y="1134097"/>
                  <a:pt x="0" y="730599"/>
                </a:cubicBezTo>
                <a:cubicBezTo>
                  <a:pt x="0" y="327100"/>
                  <a:pt x="327100" y="0"/>
                  <a:pt x="730599" y="0"/>
                </a:cubicBezTo>
                <a:cubicBezTo>
                  <a:pt x="1134098" y="0"/>
                  <a:pt x="1461197" y="327100"/>
                  <a:pt x="1461197" y="7305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8900" sx="101000" sy="101000" algn="ctr" rotWithShape="0">
              <a:srgbClr val="000000">
                <a:alpha val="74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3" name="Google Shape;363;p7"/>
          <p:cNvSpPr/>
          <p:nvPr/>
        </p:nvSpPr>
        <p:spPr>
          <a:xfrm>
            <a:off x="10198033" y="2208609"/>
            <a:ext cx="1654996" cy="2504503"/>
          </a:xfrm>
          <a:custGeom>
            <a:avLst/>
            <a:gdLst/>
            <a:ahLst/>
            <a:cxnLst/>
            <a:rect l="l" t="t" r="r" b="b"/>
            <a:pathLst>
              <a:path w="1654996" h="2504503" extrusionOk="0">
                <a:moveTo>
                  <a:pt x="728373" y="2504503"/>
                </a:moveTo>
                <a:lnTo>
                  <a:pt x="710671" y="2504503"/>
                </a:lnTo>
                <a:lnTo>
                  <a:pt x="710671" y="1985223"/>
                </a:lnTo>
                <a:lnTo>
                  <a:pt x="718920" y="1984675"/>
                </a:lnTo>
                <a:cubicBezTo>
                  <a:pt x="1233894" y="1950478"/>
                  <a:pt x="1637295" y="1518973"/>
                  <a:pt x="1637295" y="1002283"/>
                </a:cubicBezTo>
                <a:cubicBezTo>
                  <a:pt x="1637295" y="459389"/>
                  <a:pt x="1195608" y="17701"/>
                  <a:pt x="652713" y="17701"/>
                </a:cubicBezTo>
                <a:cubicBezTo>
                  <a:pt x="417453" y="17701"/>
                  <a:pt x="189748" y="102009"/>
                  <a:pt x="11533" y="255078"/>
                </a:cubicBezTo>
                <a:lnTo>
                  <a:pt x="0" y="241647"/>
                </a:lnTo>
                <a:cubicBezTo>
                  <a:pt x="181427" y="85841"/>
                  <a:pt x="413220" y="0"/>
                  <a:pt x="652713" y="0"/>
                </a:cubicBezTo>
                <a:cubicBezTo>
                  <a:pt x="920420" y="0"/>
                  <a:pt x="1172140" y="104272"/>
                  <a:pt x="1361451" y="293546"/>
                </a:cubicBezTo>
                <a:cubicBezTo>
                  <a:pt x="1550761" y="482857"/>
                  <a:pt x="1654997" y="734540"/>
                  <a:pt x="1654997" y="1002283"/>
                </a:cubicBezTo>
                <a:cubicBezTo>
                  <a:pt x="1654997" y="1258274"/>
                  <a:pt x="1558535" y="1501928"/>
                  <a:pt x="1383349" y="1688392"/>
                </a:cubicBezTo>
                <a:cubicBezTo>
                  <a:pt x="1210864" y="1872009"/>
                  <a:pt x="978523" y="1983069"/>
                  <a:pt x="728373" y="2001756"/>
                </a:cubicBezTo>
                <a:lnTo>
                  <a:pt x="728373" y="250450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4" name="Google Shape;364;p7"/>
          <p:cNvSpPr/>
          <p:nvPr/>
        </p:nvSpPr>
        <p:spPr>
          <a:xfrm>
            <a:off x="10801175" y="4588292"/>
            <a:ext cx="228033" cy="228033"/>
          </a:xfrm>
          <a:custGeom>
            <a:avLst/>
            <a:gdLst/>
            <a:ahLst/>
            <a:cxnLst/>
            <a:rect l="l" t="t" r="r" b="b"/>
            <a:pathLst>
              <a:path w="228033" h="228033" extrusionOk="0">
                <a:moveTo>
                  <a:pt x="228034" y="114017"/>
                </a:moveTo>
                <a:cubicBezTo>
                  <a:pt x="228034" y="176987"/>
                  <a:pt x="176987" y="228034"/>
                  <a:pt x="114017" y="228034"/>
                </a:cubicBezTo>
                <a:cubicBezTo>
                  <a:pt x="51047" y="228034"/>
                  <a:pt x="0" y="176987"/>
                  <a:pt x="0" y="114017"/>
                </a:cubicBezTo>
                <a:cubicBezTo>
                  <a:pt x="0" y="51047"/>
                  <a:pt x="51047" y="0"/>
                  <a:pt x="114017" y="0"/>
                </a:cubicBezTo>
                <a:cubicBezTo>
                  <a:pt x="176987" y="0"/>
                  <a:pt x="228034" y="51047"/>
                  <a:pt x="228034" y="114017"/>
                </a:cubicBezTo>
                <a:close/>
              </a:path>
            </a:pathLst>
          </a:custGeom>
          <a:solidFill>
            <a:srgbClr val="54BA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5" name="Google Shape;365;p7"/>
          <p:cNvSpPr txBox="1"/>
          <p:nvPr/>
        </p:nvSpPr>
        <p:spPr>
          <a:xfrm>
            <a:off x="9625978" y="4989748"/>
            <a:ext cx="255361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3F3F3F"/>
                </a:solidFill>
                <a:latin typeface="Inter"/>
                <a:ea typeface="Inter"/>
                <a:cs typeface="Inter"/>
                <a:sym typeface="Inter"/>
              </a:rPr>
              <a:t>IEC 60335-1[4]:</a:t>
            </a:r>
            <a:endParaRPr sz="1600" b="1" i="0" u="none" strike="noStrike" cap="none">
              <a:solidFill>
                <a:srgbClr val="3F3F3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3F3F3F"/>
                </a:solidFill>
                <a:latin typeface="Inter"/>
                <a:ea typeface="Inter"/>
                <a:cs typeface="Inter"/>
                <a:sym typeface="Inter"/>
              </a:rPr>
              <a:t>Safety of Electrical Equipment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07972" y="2779742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7"/>
          <p:cNvSpPr txBox="1"/>
          <p:nvPr/>
        </p:nvSpPr>
        <p:spPr>
          <a:xfrm>
            <a:off x="772415" y="6495780"/>
            <a:ext cx="4209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See references in slide 15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42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"/>
          <p:cNvSpPr txBox="1"/>
          <p:nvPr/>
        </p:nvSpPr>
        <p:spPr>
          <a:xfrm>
            <a:off x="841649" y="534286"/>
            <a:ext cx="4818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54BAB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LITERATURE REVIEW</a:t>
            </a:r>
            <a:endParaRPr sz="3200" b="0" i="0" u="none" strike="noStrike" cap="none">
              <a:solidFill>
                <a:srgbClr val="54BAB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319" name="Google Shape;319;p6"/>
          <p:cNvGraphicFramePr/>
          <p:nvPr>
            <p:extLst>
              <p:ext uri="{D42A27DB-BD31-4B8C-83A1-F6EECF244321}">
                <p14:modId xmlns:p14="http://schemas.microsoft.com/office/powerpoint/2010/main" val="640037636"/>
              </p:ext>
            </p:extLst>
          </p:nvPr>
        </p:nvGraphicFramePr>
        <p:xfrm>
          <a:off x="962189" y="1226423"/>
          <a:ext cx="8104538" cy="542322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00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1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2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endParaRPr sz="1100" b="1" u="none" strike="noStrike" cap="none" dirty="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B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Normal Hardwired Fire/Smoke Detector Alarm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B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AMAN Fire/Smoke Detector alarm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BA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Installation mode</a:t>
                      </a:r>
                      <a:endParaRPr sz="1600" u="none" strike="noStrike" cap="none" dirty="0"/>
                    </a:p>
                  </a:txBody>
                  <a:tcPr marL="91450" marR="91450" marT="45725" marB="45725" anchor="ctr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Complex Process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Simple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Installation cost</a:t>
                      </a:r>
                      <a:endParaRPr sz="1600" u="none" strike="noStrike" cap="none" dirty="0"/>
                    </a:p>
                  </a:txBody>
                  <a:tcPr marL="91450" marR="91450" marT="45725" marB="45725" anchor="ctr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b="0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High</a:t>
                      </a:r>
                      <a:endParaRPr sz="1600" b="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Low</a:t>
                      </a:r>
                      <a:endParaRPr sz="1600" b="1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Installation time</a:t>
                      </a:r>
                      <a:endParaRPr sz="1600" u="none" strike="noStrike" cap="none" dirty="0"/>
                    </a:p>
                  </a:txBody>
                  <a:tcPr marL="91450" marR="91450" marT="45725" marB="45725" anchor="ctr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More</a:t>
                      </a:r>
                      <a:endParaRPr sz="16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Less</a:t>
                      </a:r>
                      <a:endParaRPr sz="1100" u="none" strike="noStrike" cap="non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Modification</a:t>
                      </a:r>
                      <a:endParaRPr sz="1600" u="none" strike="noStrike" cap="none" dirty="0"/>
                    </a:p>
                  </a:txBody>
                  <a:tcPr marL="91450" marR="91450" marT="45725" marB="45725" anchor="ctr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Hard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Flexible </a:t>
                      </a:r>
                      <a:endParaRPr sz="1600" b="1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Maintenance mode</a:t>
                      </a:r>
                      <a:endParaRPr sz="1600" u="none" strike="noStrike" cap="none" dirty="0"/>
                    </a:p>
                  </a:txBody>
                  <a:tcPr marL="91450" marR="91450" marT="45725" marB="45725" anchor="ctr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Need Technician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Programming system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Maintenance cost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High</a:t>
                      </a:r>
                      <a:endParaRPr sz="16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Low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Signal interference</a:t>
                      </a:r>
                      <a:endParaRPr sz="1600" u="none" strike="noStrike" cap="none" dirty="0"/>
                    </a:p>
                  </a:txBody>
                  <a:tcPr marL="91450" marR="91450" marT="45725" marB="45725" anchor="ctr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Not required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Required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Server</a:t>
                      </a:r>
                      <a:endParaRPr sz="1100" b="1" u="none" strike="noStrike" cap="none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50" marR="91450" marT="45725" marB="45725" anchor="ctr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-</a:t>
                      </a:r>
                      <a:endParaRPr sz="1100" u="none" strike="noStrike" cap="none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IoT Cloud </a:t>
                      </a:r>
                      <a:endParaRPr sz="1100" b="1" u="none" strike="noStrike" cap="none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Source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Power supply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Battery Powered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Budget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Low</a:t>
                      </a:r>
                      <a:endParaRPr sz="16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High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Mobile message alert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Not supported</a:t>
                      </a:r>
                      <a:endParaRPr sz="16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Supported</a:t>
                      </a:r>
                      <a:endParaRPr sz="16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Alarm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Supported </a:t>
                      </a:r>
                      <a:endParaRPr sz="16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Sensors</a:t>
                      </a:r>
                      <a:endParaRPr sz="1100" u="none" strike="noStrike" cap="non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50" marR="91450" marT="45725" marB="45725" anchor="ctr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Smoke/Gas/Flame</a:t>
                      </a:r>
                      <a:endParaRPr sz="1100" u="none" strike="noStrike" cap="none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Software Platform</a:t>
                      </a:r>
                      <a:endParaRPr sz="1600" u="none" strike="noStrike" cap="none" dirty="0"/>
                    </a:p>
                  </a:txBody>
                  <a:tcPr marL="91450" marR="91450" marT="45725" marB="45725" anchor="ctr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Inter"/>
                        <a:buNone/>
                      </a:pPr>
                      <a:r>
                        <a:rPr lang="en-US" sz="11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-</a:t>
                      </a:r>
                      <a:endParaRPr sz="1100" u="none" strike="noStrike" cap="non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Have</a:t>
                      </a:r>
                      <a:endParaRPr sz="1100" u="none" strike="noStrike" cap="none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20" name="Google Shape;320;p6"/>
          <p:cNvSpPr txBox="1"/>
          <p:nvPr/>
        </p:nvSpPr>
        <p:spPr>
          <a:xfrm>
            <a:off x="6311900" y="381000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190549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3;p5">
            <a:extLst>
              <a:ext uri="{FF2B5EF4-FFF2-40B4-BE49-F238E27FC236}">
                <a16:creationId xmlns:a16="http://schemas.microsoft.com/office/drawing/2014/main" id="{C647495B-8C6E-1415-D65C-A0D046C9B526}"/>
              </a:ext>
            </a:extLst>
          </p:cNvPr>
          <p:cNvSpPr/>
          <p:nvPr/>
        </p:nvSpPr>
        <p:spPr>
          <a:xfrm>
            <a:off x="6097442" y="664908"/>
            <a:ext cx="5608343" cy="554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4BABF"/>
            </a:solidFill>
            <a:prstDash val="lgDashDot"/>
            <a:miter lim="800000"/>
            <a:headEnd type="none" w="sm" len="sm"/>
            <a:tailEnd type="none" w="sm" len="sm"/>
          </a:ln>
          <a:effectLst>
            <a:outerShdw blurRad="88900" sx="101000" sy="101000" algn="ctr" rotWithShape="0">
              <a:prstClr val="black">
                <a:alpha val="11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chemeClr val="lt1"/>
              </a:solidFill>
              <a:latin typeface="Inter"/>
              <a:ea typeface="Inter"/>
              <a:sym typeface="Inter"/>
            </a:endParaRPr>
          </a:p>
        </p:txBody>
      </p:sp>
      <p:sp>
        <p:nvSpPr>
          <p:cNvPr id="355" name="Google Shape;355;p8"/>
          <p:cNvSpPr txBox="1"/>
          <p:nvPr/>
        </p:nvSpPr>
        <p:spPr>
          <a:xfrm>
            <a:off x="662263" y="1464348"/>
            <a:ext cx="5283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4BAB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FUNCTIONAL MODEL</a:t>
            </a:r>
            <a:endParaRPr dirty="0"/>
          </a:p>
        </p:txBody>
      </p:sp>
      <p:sp>
        <p:nvSpPr>
          <p:cNvPr id="5" name="Google Shape;286;p5">
            <a:extLst>
              <a:ext uri="{FF2B5EF4-FFF2-40B4-BE49-F238E27FC236}">
                <a16:creationId xmlns:a16="http://schemas.microsoft.com/office/drawing/2014/main" id="{4D257CCF-2F31-4B82-F2B0-97D6694F43C4}"/>
              </a:ext>
            </a:extLst>
          </p:cNvPr>
          <p:cNvSpPr/>
          <p:nvPr/>
        </p:nvSpPr>
        <p:spPr>
          <a:xfrm>
            <a:off x="762000" y="2300424"/>
            <a:ext cx="584775" cy="584775"/>
          </a:xfrm>
          <a:prstGeom prst="ellipse">
            <a:avLst/>
          </a:prstGeom>
          <a:noFill/>
          <a:ln w="12700" cap="flat" cmpd="sng">
            <a:solidFill>
              <a:srgbClr val="54BA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6DC05D-3446-D6B2-9167-86E39CEC5DD4}"/>
              </a:ext>
            </a:extLst>
          </p:cNvPr>
          <p:cNvSpPr txBox="1"/>
          <p:nvPr/>
        </p:nvSpPr>
        <p:spPr>
          <a:xfrm>
            <a:off x="1389037" y="2361978"/>
            <a:ext cx="3996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</a:rPr>
              <a:t>Sensors, Narrow</a:t>
            </a:r>
            <a:r>
              <a:rPr lang="ar-SA" sz="1200" dirty="0">
                <a:latin typeface="Inter" panose="02000503000000020004" pitchFamily="2" charset="0"/>
                <a:ea typeface="Inter" panose="02000503000000020004" pitchFamily="2" charset="0"/>
              </a:rPr>
              <a:t>-</a:t>
            </a: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</a:rPr>
              <a:t>Band IoT, Alarm (Buzzer), Battery case are all connected to Arduino MCU.</a:t>
            </a:r>
          </a:p>
        </p:txBody>
      </p:sp>
      <p:sp>
        <p:nvSpPr>
          <p:cNvPr id="16" name="Google Shape;286;p5">
            <a:extLst>
              <a:ext uri="{FF2B5EF4-FFF2-40B4-BE49-F238E27FC236}">
                <a16:creationId xmlns:a16="http://schemas.microsoft.com/office/drawing/2014/main" id="{5664E73A-F78C-D237-63D1-A24234EEEF65}"/>
              </a:ext>
            </a:extLst>
          </p:cNvPr>
          <p:cNvSpPr/>
          <p:nvPr/>
        </p:nvSpPr>
        <p:spPr>
          <a:xfrm>
            <a:off x="762000" y="3136575"/>
            <a:ext cx="584775" cy="584775"/>
          </a:xfrm>
          <a:prstGeom prst="ellipse">
            <a:avLst/>
          </a:prstGeom>
          <a:noFill/>
          <a:ln w="12700" cap="flat" cmpd="sng">
            <a:solidFill>
              <a:srgbClr val="54BA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6882FE-1382-3268-8C32-D74D1DC790BF}"/>
              </a:ext>
            </a:extLst>
          </p:cNvPr>
          <p:cNvSpPr txBox="1"/>
          <p:nvPr/>
        </p:nvSpPr>
        <p:spPr>
          <a:xfrm>
            <a:off x="1389037" y="3198129"/>
            <a:ext cx="3703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</a:rPr>
              <a:t>Flame Sensor reacts with </a:t>
            </a:r>
            <a:r>
              <a:rPr lang="en-US" sz="1200" b="1" dirty="0">
                <a:latin typeface="Inter" panose="02000503000000020004" pitchFamily="2" charset="0"/>
                <a:ea typeface="Inter" panose="02000503000000020004" pitchFamily="2" charset="0"/>
              </a:rPr>
              <a:t>760 - 1100 nm wavelength range.</a:t>
            </a:r>
          </a:p>
        </p:txBody>
      </p:sp>
      <p:sp>
        <p:nvSpPr>
          <p:cNvPr id="19" name="Google Shape;286;p5">
            <a:extLst>
              <a:ext uri="{FF2B5EF4-FFF2-40B4-BE49-F238E27FC236}">
                <a16:creationId xmlns:a16="http://schemas.microsoft.com/office/drawing/2014/main" id="{CD8D67B3-C1CC-8B01-F95C-2C5599AF0155}"/>
              </a:ext>
            </a:extLst>
          </p:cNvPr>
          <p:cNvSpPr/>
          <p:nvPr/>
        </p:nvSpPr>
        <p:spPr>
          <a:xfrm>
            <a:off x="762000" y="3972726"/>
            <a:ext cx="584775" cy="584775"/>
          </a:xfrm>
          <a:prstGeom prst="ellipse">
            <a:avLst/>
          </a:prstGeom>
          <a:noFill/>
          <a:ln w="12700" cap="flat" cmpd="sng">
            <a:solidFill>
              <a:srgbClr val="54BA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153DE0-3CED-B1E1-A777-7EF6325CB8AE}"/>
              </a:ext>
            </a:extLst>
          </p:cNvPr>
          <p:cNvSpPr txBox="1"/>
          <p:nvPr/>
        </p:nvSpPr>
        <p:spPr>
          <a:xfrm>
            <a:off x="1389037" y="4034280"/>
            <a:ext cx="3703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</a:rPr>
              <a:t>Gas Sensor detects gases at range of </a:t>
            </a:r>
            <a:r>
              <a:rPr lang="en-US" sz="1200" b="1" dirty="0">
                <a:latin typeface="Inter" panose="02000503000000020004" pitchFamily="2" charset="0"/>
                <a:ea typeface="Inter" panose="02000503000000020004" pitchFamily="2" charset="0"/>
              </a:rPr>
              <a:t>200 - 10000 ppm.</a:t>
            </a:r>
          </a:p>
        </p:txBody>
      </p:sp>
      <p:sp>
        <p:nvSpPr>
          <p:cNvPr id="22" name="Google Shape;286;p5">
            <a:extLst>
              <a:ext uri="{FF2B5EF4-FFF2-40B4-BE49-F238E27FC236}">
                <a16:creationId xmlns:a16="http://schemas.microsoft.com/office/drawing/2014/main" id="{21F78984-E407-AA67-E2FD-E68C2597D521}"/>
              </a:ext>
            </a:extLst>
          </p:cNvPr>
          <p:cNvSpPr/>
          <p:nvPr/>
        </p:nvSpPr>
        <p:spPr>
          <a:xfrm>
            <a:off x="762000" y="4808877"/>
            <a:ext cx="584775" cy="584775"/>
          </a:xfrm>
          <a:prstGeom prst="ellipse">
            <a:avLst/>
          </a:prstGeom>
          <a:noFill/>
          <a:ln w="12700" cap="flat" cmpd="sng">
            <a:solidFill>
              <a:srgbClr val="54BA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85D3FF-C454-4027-7AC9-B2266C448E57}"/>
              </a:ext>
            </a:extLst>
          </p:cNvPr>
          <p:cNvSpPr txBox="1"/>
          <p:nvPr/>
        </p:nvSpPr>
        <p:spPr>
          <a:xfrm>
            <a:off x="1389037" y="4962764"/>
            <a:ext cx="37036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</a:rPr>
              <a:t>Device powered by a rechargeable battery.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8B75B8-C5D4-1AAE-3137-06BF10ABF622}"/>
              </a:ext>
            </a:extLst>
          </p:cNvPr>
          <p:cNvSpPr txBox="1"/>
          <p:nvPr/>
        </p:nvSpPr>
        <p:spPr>
          <a:xfrm>
            <a:off x="811372" y="2392755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4BABF"/>
                </a:solidFill>
                <a:latin typeface="Inter" panose="02000503000000020004" pitchFamily="2" charset="0"/>
                <a:ea typeface="Inter" panose="02000503000000020004" pitchFamily="2" charset="0"/>
              </a:rPr>
              <a:t>01</a:t>
            </a:r>
            <a:endParaRPr lang="en-PK" sz="2000" b="1" dirty="0">
              <a:solidFill>
                <a:srgbClr val="54BABF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B21426-6623-F03A-42F4-2534B63AA375}"/>
              </a:ext>
            </a:extLst>
          </p:cNvPr>
          <p:cNvSpPr txBox="1"/>
          <p:nvPr/>
        </p:nvSpPr>
        <p:spPr>
          <a:xfrm>
            <a:off x="792937" y="3228907"/>
            <a:ext cx="52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4BABF"/>
                </a:solidFill>
                <a:latin typeface="Inter" panose="02000503000000020004" pitchFamily="2" charset="0"/>
                <a:ea typeface="Inter" panose="02000503000000020004" pitchFamily="2" charset="0"/>
              </a:rPr>
              <a:t>02</a:t>
            </a:r>
            <a:endParaRPr lang="en-PK" sz="2000" b="1" dirty="0">
              <a:solidFill>
                <a:srgbClr val="54BABF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290160-99DA-9202-C96D-7C4BB2660E1C}"/>
              </a:ext>
            </a:extLst>
          </p:cNvPr>
          <p:cNvSpPr txBox="1"/>
          <p:nvPr/>
        </p:nvSpPr>
        <p:spPr>
          <a:xfrm>
            <a:off x="788930" y="4065057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4BABF"/>
                </a:solidFill>
                <a:latin typeface="Inter" panose="02000503000000020004" pitchFamily="2" charset="0"/>
                <a:ea typeface="Inter" panose="02000503000000020004" pitchFamily="2" charset="0"/>
              </a:rPr>
              <a:t>03</a:t>
            </a:r>
            <a:endParaRPr lang="en-PK" sz="2000" b="1" dirty="0">
              <a:solidFill>
                <a:srgbClr val="54BABF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0D4FB2-E6C9-CF2A-E265-196B43A084F1}"/>
              </a:ext>
            </a:extLst>
          </p:cNvPr>
          <p:cNvSpPr txBox="1"/>
          <p:nvPr/>
        </p:nvSpPr>
        <p:spPr>
          <a:xfrm>
            <a:off x="787326" y="4901208"/>
            <a:ext cx="534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4BABF"/>
                </a:solidFill>
                <a:latin typeface="Inter" panose="02000503000000020004" pitchFamily="2" charset="0"/>
                <a:ea typeface="Inter" panose="02000503000000020004" pitchFamily="2" charset="0"/>
              </a:rPr>
              <a:t>04</a:t>
            </a:r>
            <a:endParaRPr lang="en-PK" sz="2000" b="1" dirty="0">
              <a:solidFill>
                <a:srgbClr val="54BABF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08F0C7-CE41-AF70-DC06-49B6CE1F2D73}"/>
              </a:ext>
            </a:extLst>
          </p:cNvPr>
          <p:cNvGrpSpPr/>
          <p:nvPr/>
        </p:nvGrpSpPr>
        <p:grpSpPr>
          <a:xfrm>
            <a:off x="6904173" y="961054"/>
            <a:ext cx="4476455" cy="4935891"/>
            <a:chOff x="6743995" y="817209"/>
            <a:chExt cx="4728009" cy="537588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BBD1DBB-5FDA-C9A9-3F1A-CE014042F0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3802" b="1838"/>
            <a:stretch/>
          </p:blipFill>
          <p:spPr>
            <a:xfrm>
              <a:off x="6743995" y="900657"/>
              <a:ext cx="4728009" cy="529243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C34C2B-8F02-C43A-C929-A444CEA9DB73}"/>
                </a:ext>
              </a:extLst>
            </p:cNvPr>
            <p:cNvSpPr txBox="1"/>
            <p:nvPr/>
          </p:nvSpPr>
          <p:spPr>
            <a:xfrm>
              <a:off x="6893363" y="817209"/>
              <a:ext cx="1333500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QA" sz="1200" dirty="0"/>
                <a:t>Flame</a:t>
              </a:r>
              <a:r>
                <a:rPr lang="en-QA" dirty="0"/>
                <a:t> </a:t>
              </a:r>
              <a:r>
                <a:rPr lang="en-QA" sz="1200" dirty="0"/>
                <a:t>Sensor</a:t>
              </a:r>
              <a:endParaRPr lang="en-QA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874D59-F8EF-C10D-B1A4-24456B23F86C}"/>
                </a:ext>
              </a:extLst>
            </p:cNvPr>
            <p:cNvSpPr txBox="1"/>
            <p:nvPr/>
          </p:nvSpPr>
          <p:spPr>
            <a:xfrm>
              <a:off x="8332932" y="817209"/>
              <a:ext cx="764167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QA" sz="1200" dirty="0"/>
                <a:t>MQ2 Sensor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70539C-9826-1182-58C8-8048B94F076C}"/>
                </a:ext>
              </a:extLst>
            </p:cNvPr>
            <p:cNvSpPr txBox="1"/>
            <p:nvPr/>
          </p:nvSpPr>
          <p:spPr>
            <a:xfrm>
              <a:off x="9231605" y="986486"/>
              <a:ext cx="764167" cy="276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QA" sz="1200" dirty="0"/>
                <a:t>Buzzer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B11A89-55FD-0AA4-4BDB-79CE9419A22D}"/>
                </a:ext>
              </a:extLst>
            </p:cNvPr>
            <p:cNvSpPr txBox="1"/>
            <p:nvPr/>
          </p:nvSpPr>
          <p:spPr>
            <a:xfrm>
              <a:off x="10304608" y="1863715"/>
              <a:ext cx="766831" cy="50281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QA" sz="1200" dirty="0"/>
                <a:t>SIM NB-IoT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98FE1F-7754-4DD4-B331-091587F2A8EA}"/>
                </a:ext>
              </a:extLst>
            </p:cNvPr>
            <p:cNvSpPr txBox="1"/>
            <p:nvPr/>
          </p:nvSpPr>
          <p:spPr>
            <a:xfrm>
              <a:off x="9486542" y="5400735"/>
              <a:ext cx="1223462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QA" sz="1200" dirty="0"/>
                <a:t>Rechargeable Baterry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12EFA9-E5FD-0828-97CA-C1AF36898D3B}"/>
                </a:ext>
              </a:extLst>
            </p:cNvPr>
            <p:cNvSpPr txBox="1"/>
            <p:nvPr/>
          </p:nvSpPr>
          <p:spPr>
            <a:xfrm>
              <a:off x="8819529" y="3895075"/>
              <a:ext cx="824151" cy="276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QA" sz="1200" dirty="0"/>
                <a:t>Arduino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D5CECC6-0A06-C459-01CC-002AEA513F95}"/>
              </a:ext>
            </a:extLst>
          </p:cNvPr>
          <p:cNvSpPr txBox="1"/>
          <p:nvPr/>
        </p:nvSpPr>
        <p:spPr>
          <a:xfrm>
            <a:off x="6094559" y="5953198"/>
            <a:ext cx="1392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sz="1100" i="1" dirty="0"/>
              <a:t>Figure 2</a:t>
            </a:r>
          </a:p>
        </p:txBody>
      </p:sp>
    </p:spTree>
    <p:extLst>
      <p:ext uri="{BB962C8B-B14F-4D97-AF65-F5344CB8AC3E}">
        <p14:creationId xmlns:p14="http://schemas.microsoft.com/office/powerpoint/2010/main" val="3281345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4BAB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4028</TotalTime>
  <Words>1122</Words>
  <Application>Microsoft Macintosh PowerPoint</Application>
  <PresentationFormat>Widescreen</PresentationFormat>
  <Paragraphs>321</Paragraphs>
  <Slides>17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Inter</vt:lpstr>
      <vt:lpstr>Times New Roman</vt:lpstr>
      <vt:lpstr>Montserrat ExtraBold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MK</dc:creator>
  <cp:keywords/>
  <dc:description/>
  <cp:lastModifiedBy>Hissa K</cp:lastModifiedBy>
  <cp:revision>63</cp:revision>
  <dcterms:created xsi:type="dcterms:W3CDTF">2022-09-02T20:02:39Z</dcterms:created>
  <dcterms:modified xsi:type="dcterms:W3CDTF">2022-10-17T10:56:18Z</dcterms:modified>
  <cp:category/>
</cp:coreProperties>
</file>