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7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Inter" panose="02000503000000020004" pitchFamily="2" charset="0"/>
      <p:regular r:id="rId20"/>
      <p:bold r:id="rId21"/>
    </p:embeddedFont>
    <p:embeddedFont>
      <p:font typeface="Montserrat ExtraBold" panose="020F0502020204030204" pitchFamily="34" charset="0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Xu5eotXUXAhbKyRQmxbxSjpfn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F174B1-202B-4908-924B-E1BF9050CCFA}">
  <a:tblStyle styleId="{1EF174B1-202B-4908-924B-E1BF9050CC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94617"/>
  </p:normalViewPr>
  <p:slideViewPr>
    <p:cSldViewPr snapToGrid="0">
      <p:cViewPr>
        <p:scale>
          <a:sx n="102" d="100"/>
          <a:sy n="102" d="100"/>
        </p:scale>
        <p:origin x="100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" name="Google Shape;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8" name="Google Shape;4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slide of specifaction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Also add temperature and humidty .. </a:t>
            </a:r>
            <a:endParaRPr/>
          </a:p>
        </p:txBody>
      </p:sp>
      <p:sp>
        <p:nvSpPr>
          <p:cNvPr id="436" name="Google Shape;4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7" name="Google Shape;47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1" name="Google Shape;5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5" name="Google Shape;6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Need to adjust to be a problem statement</a:t>
            </a:r>
            <a:endParaRPr/>
          </a:p>
        </p:txBody>
      </p:sp>
      <p:sp>
        <p:nvSpPr>
          <p:cNvPr id="266" name="Google Shape;2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Put flow chart and block diagram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6" name="Google Shape;3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47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>
            <a:spLocks noGrp="1"/>
          </p:cNvSpPr>
          <p:nvPr>
            <p:ph type="pic" idx="2"/>
          </p:nvPr>
        </p:nvSpPr>
        <p:spPr>
          <a:xfrm>
            <a:off x="7067893" y="983343"/>
            <a:ext cx="4368114" cy="4891314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>
            <a:spLocks noGrp="1"/>
          </p:cNvSpPr>
          <p:nvPr>
            <p:ph type="pic" idx="2"/>
          </p:nvPr>
        </p:nvSpPr>
        <p:spPr>
          <a:xfrm>
            <a:off x="6261667" y="827422"/>
            <a:ext cx="5279895" cy="52248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0" y="0"/>
            <a:ext cx="52251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" name="Google Shape;7;p13"/>
          <p:cNvSpPr txBox="1"/>
          <p:nvPr/>
        </p:nvSpPr>
        <p:spPr>
          <a:xfrm rot="-5400000">
            <a:off x="-551288" y="3275111"/>
            <a:ext cx="16250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AMAN</a:t>
            </a:r>
            <a:endParaRPr sz="14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" name="Google Shape;8;p13"/>
          <p:cNvSpPr txBox="1"/>
          <p:nvPr/>
        </p:nvSpPr>
        <p:spPr>
          <a:xfrm>
            <a:off x="72744" y="6346195"/>
            <a:ext cx="37702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54BABF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1050" b="0" i="0" u="none" strike="noStrike" cap="none">
              <a:solidFill>
                <a:srgbClr val="54BAB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" name="Google Shape;9;p13"/>
          <p:cNvGrpSpPr/>
          <p:nvPr/>
        </p:nvGrpSpPr>
        <p:grpSpPr>
          <a:xfrm>
            <a:off x="140277" y="294365"/>
            <a:ext cx="241960" cy="159091"/>
            <a:chOff x="149563" y="197714"/>
            <a:chExt cx="474324" cy="311872"/>
          </a:xfrm>
        </p:grpSpPr>
        <p:sp>
          <p:nvSpPr>
            <p:cNvPr id="10" name="Google Shape;10;p13"/>
            <p:cNvSpPr/>
            <p:nvPr/>
          </p:nvSpPr>
          <p:spPr>
            <a:xfrm>
              <a:off x="149564" y="197714"/>
              <a:ext cx="388982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" name="Google Shape;11;p13"/>
            <p:cNvSpPr/>
            <p:nvPr/>
          </p:nvSpPr>
          <p:spPr>
            <a:xfrm>
              <a:off x="149563" y="282645"/>
              <a:ext cx="438605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" name="Google Shape;12;p13"/>
            <p:cNvSpPr/>
            <p:nvPr/>
          </p:nvSpPr>
          <p:spPr>
            <a:xfrm>
              <a:off x="149564" y="367576"/>
              <a:ext cx="332991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" name="Google Shape;13;p13"/>
            <p:cNvSpPr/>
            <p:nvPr/>
          </p:nvSpPr>
          <p:spPr>
            <a:xfrm>
              <a:off x="149563" y="452507"/>
              <a:ext cx="474324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4" name="Google Shape;1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716" y="0"/>
            <a:ext cx="7111284" cy="68645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40">
          <p15:clr>
            <a:srgbClr val="F26B43"/>
          </p15:clr>
        </p15:guide>
        <p15:guide id="2" orient="horz" pos="240">
          <p15:clr>
            <a:srgbClr val="F26B43"/>
          </p15:clr>
        </p15:guide>
        <p15:guide id="3" pos="240">
          <p15:clr>
            <a:srgbClr val="F26B43"/>
          </p15:clr>
        </p15:guide>
        <p15:guide id="4" orient="horz" pos="40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hyperlink" Target="http://www.keysecurity.com.tw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urcellsystems.com/ul-60950-1-standard/" TargetMode="External"/><Relationship Id="rId5" Type="http://schemas.openxmlformats.org/officeDocument/2006/relationships/hyperlink" Target="https://standards.ieee.org/ieee/1573/2311/" TargetMode="External"/><Relationship Id="rId4" Type="http://schemas.openxmlformats.org/officeDocument/2006/relationships/hyperlink" Target="https://ctif.org/world-fire-statistic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6"/>
          <p:cNvPicPr preferRelativeResize="0"/>
          <p:nvPr/>
        </p:nvPicPr>
        <p:blipFill rotWithShape="1">
          <a:blip r:embed="rId3">
            <a:alphaModFix/>
          </a:blip>
          <a:srcRect l="6428"/>
          <a:stretch/>
        </p:blipFill>
        <p:spPr>
          <a:xfrm flipH="1">
            <a:off x="0" y="1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6"/>
          <p:cNvSpPr/>
          <p:nvPr/>
        </p:nvSpPr>
        <p:spPr>
          <a:xfrm>
            <a:off x="0" y="6128948"/>
            <a:ext cx="12192000" cy="617779"/>
          </a:xfrm>
          <a:prstGeom prst="rect">
            <a:avLst/>
          </a:pr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Team Member: Amna Al-Haddad, Rashid Al-Mohannadi and Maryam Al-Khater</a:t>
            </a:r>
            <a:endParaRPr sz="1800" b="1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" name="Google Shape;29;p16"/>
          <p:cNvSpPr/>
          <p:nvPr/>
        </p:nvSpPr>
        <p:spPr>
          <a:xfrm>
            <a:off x="7934325" y="2533650"/>
            <a:ext cx="2133600" cy="2133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03200" sx="101000" sy="101000" algn="ctr" rotWithShape="0">
              <a:srgbClr val="000000">
                <a:alpha val="627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0" name="Google Shape;30;p16"/>
          <p:cNvGrpSpPr/>
          <p:nvPr/>
        </p:nvGrpSpPr>
        <p:grpSpPr>
          <a:xfrm>
            <a:off x="8210549" y="2809875"/>
            <a:ext cx="1585856" cy="1586290"/>
            <a:chOff x="8210549" y="2809875"/>
            <a:chExt cx="1585856" cy="1586290"/>
          </a:xfrm>
        </p:grpSpPr>
        <p:grpSp>
          <p:nvGrpSpPr>
            <p:cNvPr id="31" name="Google Shape;31;p16"/>
            <p:cNvGrpSpPr/>
            <p:nvPr/>
          </p:nvGrpSpPr>
          <p:grpSpPr>
            <a:xfrm>
              <a:off x="8260279" y="2809875"/>
              <a:ext cx="1536126" cy="1162683"/>
              <a:chOff x="8260279" y="2809875"/>
              <a:chExt cx="1536126" cy="1162683"/>
            </a:xfrm>
          </p:grpSpPr>
          <p:sp>
            <p:nvSpPr>
              <p:cNvPr id="32" name="Google Shape;32;p16"/>
              <p:cNvSpPr/>
              <p:nvPr/>
            </p:nvSpPr>
            <p:spPr>
              <a:xfrm>
                <a:off x="8260279" y="2809875"/>
                <a:ext cx="768699" cy="967863"/>
              </a:xfrm>
              <a:custGeom>
                <a:avLst/>
                <a:gdLst/>
                <a:ahLst/>
                <a:cxnLst/>
                <a:rect l="l" t="t" r="r" b="b"/>
                <a:pathLst>
                  <a:path w="768699" h="967863" extrusionOk="0">
                    <a:moveTo>
                      <a:pt x="394268" y="965849"/>
                    </a:moveTo>
                    <a:cubicBezTo>
                      <a:pt x="379221" y="964283"/>
                      <a:pt x="364466" y="961806"/>
                      <a:pt x="350258" y="958527"/>
                    </a:cubicBezTo>
                    <a:cubicBezTo>
                      <a:pt x="222563" y="929162"/>
                      <a:pt x="120226" y="815458"/>
                      <a:pt x="95015" y="687982"/>
                    </a:cubicBezTo>
                    <a:cubicBezTo>
                      <a:pt x="86708" y="646086"/>
                      <a:pt x="59566" y="550452"/>
                      <a:pt x="0" y="560908"/>
                    </a:cubicBezTo>
                    <a:cubicBezTo>
                      <a:pt x="42006" y="553548"/>
                      <a:pt x="75378" y="527536"/>
                      <a:pt x="121501" y="541234"/>
                    </a:cubicBezTo>
                    <a:cubicBezTo>
                      <a:pt x="161248" y="553038"/>
                      <a:pt x="185548" y="592312"/>
                      <a:pt x="215058" y="618579"/>
                    </a:cubicBezTo>
                    <a:cubicBezTo>
                      <a:pt x="222017" y="511324"/>
                      <a:pt x="84522" y="462250"/>
                      <a:pt x="65104" y="362717"/>
                    </a:cubicBezTo>
                    <a:cubicBezTo>
                      <a:pt x="60076" y="336996"/>
                      <a:pt x="61461" y="298633"/>
                      <a:pt x="82009" y="282603"/>
                    </a:cubicBezTo>
                    <a:cubicBezTo>
                      <a:pt x="83357" y="311749"/>
                      <a:pt x="102338" y="345886"/>
                      <a:pt x="122266" y="366907"/>
                    </a:cubicBezTo>
                    <a:cubicBezTo>
                      <a:pt x="145291" y="391134"/>
                      <a:pt x="179063" y="412556"/>
                      <a:pt x="213310" y="400242"/>
                    </a:cubicBezTo>
                    <a:cubicBezTo>
                      <a:pt x="250033" y="387017"/>
                      <a:pt x="256992" y="352553"/>
                      <a:pt x="253603" y="317724"/>
                    </a:cubicBezTo>
                    <a:cubicBezTo>
                      <a:pt x="246208" y="241727"/>
                      <a:pt x="185585" y="176877"/>
                      <a:pt x="180776" y="102228"/>
                    </a:cubicBezTo>
                    <a:cubicBezTo>
                      <a:pt x="178663" y="69002"/>
                      <a:pt x="186568" y="19928"/>
                      <a:pt x="215277" y="0"/>
                    </a:cubicBezTo>
                    <a:cubicBezTo>
                      <a:pt x="223875" y="29401"/>
                      <a:pt x="228465" y="61060"/>
                      <a:pt x="238266" y="90716"/>
                    </a:cubicBezTo>
                    <a:cubicBezTo>
                      <a:pt x="248758" y="122375"/>
                      <a:pt x="264824" y="152177"/>
                      <a:pt x="282348" y="180448"/>
                    </a:cubicBezTo>
                    <a:cubicBezTo>
                      <a:pt x="312004" y="228247"/>
                      <a:pt x="385050" y="266427"/>
                      <a:pt x="421555" y="200886"/>
                    </a:cubicBezTo>
                    <a:cubicBezTo>
                      <a:pt x="457003" y="137239"/>
                      <a:pt x="383374" y="72026"/>
                      <a:pt x="359293" y="19018"/>
                    </a:cubicBezTo>
                    <a:cubicBezTo>
                      <a:pt x="449098" y="15411"/>
                      <a:pt x="500212" y="121829"/>
                      <a:pt x="515040" y="196077"/>
                    </a:cubicBezTo>
                    <a:cubicBezTo>
                      <a:pt x="527026" y="256190"/>
                      <a:pt x="504875" y="300856"/>
                      <a:pt x="478389" y="352953"/>
                    </a:cubicBezTo>
                    <a:cubicBezTo>
                      <a:pt x="461230" y="386726"/>
                      <a:pt x="451867" y="492415"/>
                      <a:pt x="520905" y="464217"/>
                    </a:cubicBezTo>
                    <a:cubicBezTo>
                      <a:pt x="570562" y="443924"/>
                      <a:pt x="559013" y="335794"/>
                      <a:pt x="583860" y="293606"/>
                    </a:cubicBezTo>
                    <a:cubicBezTo>
                      <a:pt x="598615" y="268504"/>
                      <a:pt x="626267" y="241617"/>
                      <a:pt x="656760" y="240852"/>
                    </a:cubicBezTo>
                    <a:cubicBezTo>
                      <a:pt x="634391" y="288578"/>
                      <a:pt x="616394" y="359985"/>
                      <a:pt x="618106" y="413977"/>
                    </a:cubicBezTo>
                    <a:cubicBezTo>
                      <a:pt x="619928" y="471066"/>
                      <a:pt x="683611" y="539704"/>
                      <a:pt x="720189" y="460501"/>
                    </a:cubicBezTo>
                    <a:cubicBezTo>
                      <a:pt x="729005" y="441447"/>
                      <a:pt x="729734" y="419770"/>
                      <a:pt x="730535" y="399186"/>
                    </a:cubicBezTo>
                    <a:cubicBezTo>
                      <a:pt x="733668" y="400934"/>
                      <a:pt x="735308" y="403776"/>
                      <a:pt x="737348" y="407019"/>
                    </a:cubicBezTo>
                    <a:cubicBezTo>
                      <a:pt x="801760" y="508518"/>
                      <a:pt x="755018" y="588086"/>
                      <a:pt x="703648" y="681789"/>
                    </a:cubicBezTo>
                    <a:cubicBezTo>
                      <a:pt x="675486" y="733158"/>
                      <a:pt x="688566" y="795566"/>
                      <a:pt x="662662" y="847883"/>
                    </a:cubicBezTo>
                    <a:cubicBezTo>
                      <a:pt x="614062" y="946103"/>
                      <a:pt x="495403" y="976488"/>
                      <a:pt x="394268" y="965849"/>
                    </a:cubicBezTo>
                    <a:close/>
                  </a:path>
                </a:pathLst>
              </a:custGeom>
              <a:solidFill>
                <a:srgbClr val="54BABF">
                  <a:alpha val="435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9210225" y="3334966"/>
                <a:ext cx="586180" cy="637592"/>
              </a:xfrm>
              <a:custGeom>
                <a:avLst/>
                <a:gdLst/>
                <a:ahLst/>
                <a:cxnLst/>
                <a:rect l="l" t="t" r="r" b="b"/>
                <a:pathLst>
                  <a:path w="586180" h="637592" extrusionOk="0">
                    <a:moveTo>
                      <a:pt x="136421" y="620586"/>
                    </a:moveTo>
                    <a:cubicBezTo>
                      <a:pt x="146841" y="624630"/>
                      <a:pt x="157370" y="628018"/>
                      <a:pt x="167826" y="630678"/>
                    </a:cubicBezTo>
                    <a:cubicBezTo>
                      <a:pt x="261675" y="654614"/>
                      <a:pt x="367437" y="614538"/>
                      <a:pt x="427149" y="539306"/>
                    </a:cubicBezTo>
                    <a:cubicBezTo>
                      <a:pt x="446786" y="514569"/>
                      <a:pt x="496989" y="460941"/>
                      <a:pt x="532620" y="487974"/>
                    </a:cubicBezTo>
                    <a:cubicBezTo>
                      <a:pt x="507518" y="468920"/>
                      <a:pt x="494403" y="440539"/>
                      <a:pt x="459428" y="433908"/>
                    </a:cubicBezTo>
                    <a:cubicBezTo>
                      <a:pt x="429335" y="428225"/>
                      <a:pt x="400044" y="445785"/>
                      <a:pt x="371772" y="453072"/>
                    </a:cubicBezTo>
                    <a:cubicBezTo>
                      <a:pt x="403505" y="380244"/>
                      <a:pt x="510505" y="394525"/>
                      <a:pt x="556956" y="335688"/>
                    </a:cubicBezTo>
                    <a:cubicBezTo>
                      <a:pt x="568979" y="320496"/>
                      <a:pt x="581038" y="294811"/>
                      <a:pt x="572950" y="277324"/>
                    </a:cubicBezTo>
                    <a:cubicBezTo>
                      <a:pt x="562203" y="296013"/>
                      <a:pt x="538157" y="312043"/>
                      <a:pt x="517938" y="319075"/>
                    </a:cubicBezTo>
                    <a:cubicBezTo>
                      <a:pt x="494621" y="327199"/>
                      <a:pt x="465148" y="329859"/>
                      <a:pt x="446822" y="310149"/>
                    </a:cubicBezTo>
                    <a:cubicBezTo>
                      <a:pt x="427185" y="289018"/>
                      <a:pt x="434253" y="264026"/>
                      <a:pt x="448280" y="242276"/>
                    </a:cubicBezTo>
                    <a:cubicBezTo>
                      <a:pt x="478846" y="194841"/>
                      <a:pt x="540671" y="172764"/>
                      <a:pt x="569088" y="125329"/>
                    </a:cubicBezTo>
                    <a:cubicBezTo>
                      <a:pt x="581730" y="104235"/>
                      <a:pt x="593133" y="69333"/>
                      <a:pt x="581038" y="46490"/>
                    </a:cubicBezTo>
                    <a:cubicBezTo>
                      <a:pt x="565445" y="62885"/>
                      <a:pt x="551710" y="82157"/>
                      <a:pt x="535206" y="98333"/>
                    </a:cubicBezTo>
                    <a:cubicBezTo>
                      <a:pt x="517610" y="115602"/>
                      <a:pt x="496953" y="129737"/>
                      <a:pt x="475859" y="142379"/>
                    </a:cubicBezTo>
                    <a:cubicBezTo>
                      <a:pt x="440192" y="163765"/>
                      <a:pt x="379277" y="164093"/>
                      <a:pt x="377456" y="108680"/>
                    </a:cubicBezTo>
                    <a:cubicBezTo>
                      <a:pt x="375707" y="54870"/>
                      <a:pt x="446167" y="36909"/>
                      <a:pt x="479939" y="10240"/>
                    </a:cubicBezTo>
                    <a:cubicBezTo>
                      <a:pt x="422121" y="-22548"/>
                      <a:pt x="352536" y="30096"/>
                      <a:pt x="317634" y="73887"/>
                    </a:cubicBezTo>
                    <a:cubicBezTo>
                      <a:pt x="289399" y="109335"/>
                      <a:pt x="288817" y="146205"/>
                      <a:pt x="288598" y="189377"/>
                    </a:cubicBezTo>
                    <a:cubicBezTo>
                      <a:pt x="288452" y="217393"/>
                      <a:pt x="258797" y="290002"/>
                      <a:pt x="222984" y="248105"/>
                    </a:cubicBezTo>
                    <a:cubicBezTo>
                      <a:pt x="197190" y="217976"/>
                      <a:pt x="241419" y="150832"/>
                      <a:pt x="239378" y="114691"/>
                    </a:cubicBezTo>
                    <a:cubicBezTo>
                      <a:pt x="238176" y="93196"/>
                      <a:pt x="229104" y="66163"/>
                      <a:pt x="209358" y="55343"/>
                    </a:cubicBezTo>
                    <a:cubicBezTo>
                      <a:pt x="207901" y="94289"/>
                      <a:pt x="195551" y="147298"/>
                      <a:pt x="176169" y="182200"/>
                    </a:cubicBezTo>
                    <a:cubicBezTo>
                      <a:pt x="155657" y="219105"/>
                      <a:pt x="90553" y="242640"/>
                      <a:pt x="93322" y="178228"/>
                    </a:cubicBezTo>
                    <a:cubicBezTo>
                      <a:pt x="93978" y="162708"/>
                      <a:pt x="100827" y="148208"/>
                      <a:pt x="107276" y="134437"/>
                    </a:cubicBezTo>
                    <a:cubicBezTo>
                      <a:pt x="104653" y="134546"/>
                      <a:pt x="102576" y="135858"/>
                      <a:pt x="100172" y="137279"/>
                    </a:cubicBezTo>
                    <a:cubicBezTo>
                      <a:pt x="23482" y="182163"/>
                      <a:pt x="27271" y="250291"/>
                      <a:pt x="29311" y="329239"/>
                    </a:cubicBezTo>
                    <a:cubicBezTo>
                      <a:pt x="30441" y="372557"/>
                      <a:pt x="712" y="409098"/>
                      <a:pt x="20" y="452270"/>
                    </a:cubicBezTo>
                    <a:cubicBezTo>
                      <a:pt x="-1328" y="533186"/>
                      <a:pt x="66363" y="593371"/>
                      <a:pt x="136421" y="620586"/>
                    </a:cubicBezTo>
                    <a:close/>
                  </a:path>
                </a:pathLst>
              </a:custGeom>
              <a:solidFill>
                <a:srgbClr val="54BABF">
                  <a:alpha val="435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34" name="Google Shape;34;p16"/>
            <p:cNvGrpSpPr/>
            <p:nvPr/>
          </p:nvGrpSpPr>
          <p:grpSpPr>
            <a:xfrm>
              <a:off x="8210549" y="2891118"/>
              <a:ext cx="1452290" cy="1240510"/>
              <a:chOff x="8210549" y="2891118"/>
              <a:chExt cx="1452290" cy="1240510"/>
            </a:xfrm>
          </p:grpSpPr>
          <p:grpSp>
            <p:nvGrpSpPr>
              <p:cNvPr id="35" name="Google Shape;35;p16"/>
              <p:cNvGrpSpPr/>
              <p:nvPr/>
            </p:nvGrpSpPr>
            <p:grpSpPr>
              <a:xfrm>
                <a:off x="9623602" y="4092355"/>
                <a:ext cx="39237" cy="39273"/>
                <a:chOff x="9623602" y="4092355"/>
                <a:chExt cx="39237" cy="39273"/>
              </a:xfrm>
            </p:grpSpPr>
            <p:sp>
              <p:nvSpPr>
                <p:cNvPr id="36" name="Google Shape;36;p16"/>
                <p:cNvSpPr/>
                <p:nvPr/>
              </p:nvSpPr>
              <p:spPr>
                <a:xfrm>
                  <a:off x="9643203" y="4092355"/>
                  <a:ext cx="3643" cy="39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39273" extrusionOk="0">
                      <a:moveTo>
                        <a:pt x="0" y="0"/>
                      </a:moveTo>
                      <a:lnTo>
                        <a:pt x="0" y="39274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37" name="Google Shape;37;p16"/>
                <p:cNvSpPr/>
                <p:nvPr/>
              </p:nvSpPr>
              <p:spPr>
                <a:xfrm>
                  <a:off x="9623602" y="4111992"/>
                  <a:ext cx="39237" cy="3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7" h="3643" extrusionOk="0">
                      <a:moveTo>
                        <a:pt x="39237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38" name="Google Shape;38;p16"/>
              <p:cNvGrpSpPr/>
              <p:nvPr/>
            </p:nvGrpSpPr>
            <p:grpSpPr>
              <a:xfrm>
                <a:off x="8210549" y="3202685"/>
                <a:ext cx="39273" cy="39237"/>
                <a:chOff x="8210549" y="3202685"/>
                <a:chExt cx="39273" cy="39237"/>
              </a:xfrm>
            </p:grpSpPr>
            <p:sp>
              <p:nvSpPr>
                <p:cNvPr id="39" name="Google Shape;39;p16"/>
                <p:cNvSpPr/>
                <p:nvPr/>
              </p:nvSpPr>
              <p:spPr>
                <a:xfrm>
                  <a:off x="8230186" y="3202685"/>
                  <a:ext cx="3643" cy="3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39237" extrusionOk="0">
                      <a:moveTo>
                        <a:pt x="0" y="0"/>
                      </a:moveTo>
                      <a:lnTo>
                        <a:pt x="0" y="39237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40" name="Google Shape;40;p16"/>
                <p:cNvSpPr/>
                <p:nvPr/>
              </p:nvSpPr>
              <p:spPr>
                <a:xfrm>
                  <a:off x="8210549" y="3222321"/>
                  <a:ext cx="39273" cy="3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73" h="3643" extrusionOk="0">
                      <a:moveTo>
                        <a:pt x="39274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41" name="Google Shape;41;p16"/>
              <p:cNvGrpSpPr/>
              <p:nvPr/>
            </p:nvGrpSpPr>
            <p:grpSpPr>
              <a:xfrm>
                <a:off x="9039961" y="2891118"/>
                <a:ext cx="39237" cy="39237"/>
                <a:chOff x="9039961" y="2891118"/>
                <a:chExt cx="39237" cy="39237"/>
              </a:xfrm>
            </p:grpSpPr>
            <p:sp>
              <p:nvSpPr>
                <p:cNvPr id="42" name="Google Shape;42;p16"/>
                <p:cNvSpPr/>
                <p:nvPr/>
              </p:nvSpPr>
              <p:spPr>
                <a:xfrm>
                  <a:off x="9059598" y="2891118"/>
                  <a:ext cx="3643" cy="3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39237" extrusionOk="0">
                      <a:moveTo>
                        <a:pt x="0" y="0"/>
                      </a:moveTo>
                      <a:lnTo>
                        <a:pt x="0" y="39237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43" name="Google Shape;43;p16"/>
                <p:cNvSpPr/>
                <p:nvPr/>
              </p:nvSpPr>
              <p:spPr>
                <a:xfrm>
                  <a:off x="9039961" y="2910718"/>
                  <a:ext cx="39237" cy="3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37" h="3643" extrusionOk="0">
                      <a:moveTo>
                        <a:pt x="39237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44" name="Google Shape;44;p16"/>
              <p:cNvGrpSpPr/>
              <p:nvPr/>
            </p:nvGrpSpPr>
            <p:grpSpPr>
              <a:xfrm>
                <a:off x="9604949" y="3237113"/>
                <a:ext cx="39273" cy="39273"/>
                <a:chOff x="9604949" y="3237113"/>
                <a:chExt cx="39273" cy="39273"/>
              </a:xfrm>
            </p:grpSpPr>
            <p:sp>
              <p:nvSpPr>
                <p:cNvPr id="45" name="Google Shape;45;p16"/>
                <p:cNvSpPr/>
                <p:nvPr/>
              </p:nvSpPr>
              <p:spPr>
                <a:xfrm>
                  <a:off x="9624586" y="3237113"/>
                  <a:ext cx="3643" cy="39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39273" extrusionOk="0">
                      <a:moveTo>
                        <a:pt x="0" y="0"/>
                      </a:moveTo>
                      <a:lnTo>
                        <a:pt x="0" y="39274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46" name="Google Shape;46;p16"/>
                <p:cNvSpPr/>
                <p:nvPr/>
              </p:nvSpPr>
              <p:spPr>
                <a:xfrm>
                  <a:off x="9604949" y="3256750"/>
                  <a:ext cx="39273" cy="3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73" h="3643" extrusionOk="0">
                      <a:moveTo>
                        <a:pt x="39274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47" name="Google Shape;47;p16"/>
              <p:cNvGrpSpPr/>
              <p:nvPr/>
            </p:nvGrpSpPr>
            <p:grpSpPr>
              <a:xfrm>
                <a:off x="8289716" y="3999745"/>
                <a:ext cx="39273" cy="39237"/>
                <a:chOff x="8289716" y="3999745"/>
                <a:chExt cx="39273" cy="39237"/>
              </a:xfrm>
            </p:grpSpPr>
            <p:sp>
              <p:nvSpPr>
                <p:cNvPr id="48" name="Google Shape;48;p16"/>
                <p:cNvSpPr/>
                <p:nvPr/>
              </p:nvSpPr>
              <p:spPr>
                <a:xfrm>
                  <a:off x="8309353" y="3999745"/>
                  <a:ext cx="3643" cy="3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3" h="39237" extrusionOk="0">
                      <a:moveTo>
                        <a:pt x="0" y="0"/>
                      </a:moveTo>
                      <a:lnTo>
                        <a:pt x="0" y="39237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49" name="Google Shape;49;p16"/>
                <p:cNvSpPr/>
                <p:nvPr/>
              </p:nvSpPr>
              <p:spPr>
                <a:xfrm>
                  <a:off x="8289716" y="4019381"/>
                  <a:ext cx="39273" cy="3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73" h="3643" extrusionOk="0">
                      <a:moveTo>
                        <a:pt x="39274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54BABF">
                    <a:alpha val="43529"/>
                  </a:srgbClr>
                </a:solidFill>
                <a:ln w="10900" cap="rnd" cmpd="sng">
                  <a:solidFill>
                    <a:srgbClr val="F6E6D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  <p:grpSp>
          <p:nvGrpSpPr>
            <p:cNvPr id="50" name="Google Shape;50;p16"/>
            <p:cNvGrpSpPr/>
            <p:nvPr/>
          </p:nvGrpSpPr>
          <p:grpSpPr>
            <a:xfrm>
              <a:off x="8217471" y="2933097"/>
              <a:ext cx="1430711" cy="1463068"/>
              <a:chOff x="8217471" y="2933097"/>
              <a:chExt cx="1430711" cy="1463068"/>
            </a:xfrm>
          </p:grpSpPr>
          <p:sp>
            <p:nvSpPr>
              <p:cNvPr id="51" name="Google Shape;51;p16"/>
              <p:cNvSpPr/>
              <p:nvPr/>
            </p:nvSpPr>
            <p:spPr>
              <a:xfrm rot="-760043">
                <a:off x="9589085" y="2938346"/>
                <a:ext cx="53848" cy="53848"/>
              </a:xfrm>
              <a:custGeom>
                <a:avLst/>
                <a:gdLst/>
                <a:ahLst/>
                <a:cxnLst/>
                <a:rect l="l" t="t" r="r" b="b"/>
                <a:pathLst>
                  <a:path w="53848" h="53848" extrusionOk="0">
                    <a:moveTo>
                      <a:pt x="53849" y="26924"/>
                    </a:moveTo>
                    <a:cubicBezTo>
                      <a:pt x="53849" y="41794"/>
                      <a:pt x="41794" y="53849"/>
                      <a:pt x="26924" y="53849"/>
                    </a:cubicBezTo>
                    <a:cubicBezTo>
                      <a:pt x="12054" y="53849"/>
                      <a:pt x="0" y="41794"/>
                      <a:pt x="0" y="26924"/>
                    </a:cubicBezTo>
                    <a:cubicBezTo>
                      <a:pt x="0" y="12054"/>
                      <a:pt x="12054" y="0"/>
                      <a:pt x="26924" y="0"/>
                    </a:cubicBezTo>
                    <a:cubicBezTo>
                      <a:pt x="41794" y="0"/>
                      <a:pt x="53849" y="12054"/>
                      <a:pt x="53849" y="26924"/>
                    </a:cubicBezTo>
                    <a:close/>
                  </a:path>
                </a:pathLst>
              </a:custGeom>
              <a:solidFill>
                <a:srgbClr val="54BABF">
                  <a:alpha val="435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 rot="-797148">
                <a:off x="8222937" y="3542154"/>
                <a:ext cx="53844" cy="53844"/>
              </a:xfrm>
              <a:custGeom>
                <a:avLst/>
                <a:gdLst/>
                <a:ahLst/>
                <a:cxnLst/>
                <a:rect l="l" t="t" r="r" b="b"/>
                <a:pathLst>
                  <a:path w="53844" h="53844" extrusionOk="0">
                    <a:moveTo>
                      <a:pt x="53845" y="26922"/>
                    </a:moveTo>
                    <a:cubicBezTo>
                      <a:pt x="53845" y="41791"/>
                      <a:pt x="41791" y="53845"/>
                      <a:pt x="26922" y="53845"/>
                    </a:cubicBezTo>
                    <a:cubicBezTo>
                      <a:pt x="12054" y="53845"/>
                      <a:pt x="0" y="41791"/>
                      <a:pt x="0" y="26922"/>
                    </a:cubicBezTo>
                    <a:cubicBezTo>
                      <a:pt x="0" y="12053"/>
                      <a:pt x="12054" y="0"/>
                      <a:pt x="26922" y="0"/>
                    </a:cubicBezTo>
                    <a:cubicBezTo>
                      <a:pt x="41791" y="0"/>
                      <a:pt x="53845" y="12053"/>
                      <a:pt x="53845" y="26922"/>
                    </a:cubicBezTo>
                    <a:close/>
                  </a:path>
                </a:pathLst>
              </a:custGeom>
              <a:solidFill>
                <a:srgbClr val="54BABF">
                  <a:alpha val="435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 rot="-799569">
                <a:off x="9187050" y="4336837"/>
                <a:ext cx="53848" cy="53847"/>
              </a:xfrm>
              <a:custGeom>
                <a:avLst/>
                <a:gdLst/>
                <a:ahLst/>
                <a:cxnLst/>
                <a:rect l="l" t="t" r="r" b="b"/>
                <a:pathLst>
                  <a:path w="53848" h="53847" extrusionOk="0">
                    <a:moveTo>
                      <a:pt x="53848" y="26924"/>
                    </a:moveTo>
                    <a:cubicBezTo>
                      <a:pt x="53848" y="41794"/>
                      <a:pt x="41794" y="53848"/>
                      <a:pt x="26924" y="53848"/>
                    </a:cubicBezTo>
                    <a:cubicBezTo>
                      <a:pt x="12054" y="53848"/>
                      <a:pt x="0" y="41794"/>
                      <a:pt x="0" y="26924"/>
                    </a:cubicBezTo>
                    <a:cubicBezTo>
                      <a:pt x="0" y="12054"/>
                      <a:pt x="12054" y="0"/>
                      <a:pt x="26924" y="0"/>
                    </a:cubicBezTo>
                    <a:cubicBezTo>
                      <a:pt x="41794" y="0"/>
                      <a:pt x="53848" y="12054"/>
                      <a:pt x="53848" y="26924"/>
                    </a:cubicBezTo>
                    <a:close/>
                  </a:path>
                </a:pathLst>
              </a:custGeom>
              <a:solidFill>
                <a:srgbClr val="54BABF">
                  <a:alpha val="4352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54" name="Google Shape;54;p16"/>
          <p:cNvGrpSpPr/>
          <p:nvPr/>
        </p:nvGrpSpPr>
        <p:grpSpPr>
          <a:xfrm>
            <a:off x="8548947" y="2999447"/>
            <a:ext cx="883689" cy="1306163"/>
            <a:chOff x="8548947" y="2999447"/>
            <a:chExt cx="883689" cy="1306163"/>
          </a:xfrm>
        </p:grpSpPr>
        <p:grpSp>
          <p:nvGrpSpPr>
            <p:cNvPr id="55" name="Google Shape;55;p16"/>
            <p:cNvGrpSpPr/>
            <p:nvPr/>
          </p:nvGrpSpPr>
          <p:grpSpPr>
            <a:xfrm>
              <a:off x="8548947" y="2999447"/>
              <a:ext cx="883689" cy="1306163"/>
              <a:chOff x="8548947" y="2999447"/>
              <a:chExt cx="883689" cy="1306163"/>
            </a:xfrm>
          </p:grpSpPr>
          <p:sp>
            <p:nvSpPr>
              <p:cNvPr id="56" name="Google Shape;56;p16"/>
              <p:cNvSpPr/>
              <p:nvPr/>
            </p:nvSpPr>
            <p:spPr>
              <a:xfrm>
                <a:off x="8548947" y="2999447"/>
                <a:ext cx="881914" cy="1306163"/>
              </a:xfrm>
              <a:custGeom>
                <a:avLst/>
                <a:gdLst/>
                <a:ahLst/>
                <a:cxnLst/>
                <a:rect l="l" t="t" r="r" b="b"/>
                <a:pathLst>
                  <a:path w="881914" h="1306163" extrusionOk="0">
                    <a:moveTo>
                      <a:pt x="792926" y="87966"/>
                    </a:moveTo>
                    <a:lnTo>
                      <a:pt x="303681" y="1659"/>
                    </a:lnTo>
                    <a:cubicBezTo>
                      <a:pt x="245098" y="-8688"/>
                      <a:pt x="189248" y="30440"/>
                      <a:pt x="178901" y="89023"/>
                    </a:cubicBezTo>
                    <a:lnTo>
                      <a:pt x="1659" y="1093418"/>
                    </a:lnTo>
                    <a:cubicBezTo>
                      <a:pt x="-8688" y="1152000"/>
                      <a:pt x="30440" y="1207851"/>
                      <a:pt x="89023" y="1218197"/>
                    </a:cubicBezTo>
                    <a:lnTo>
                      <a:pt x="578269" y="1304505"/>
                    </a:lnTo>
                    <a:cubicBezTo>
                      <a:pt x="636852" y="1314851"/>
                      <a:pt x="692702" y="1275723"/>
                      <a:pt x="703048" y="1217141"/>
                    </a:cubicBezTo>
                    <a:lnTo>
                      <a:pt x="880254" y="212746"/>
                    </a:lnTo>
                    <a:cubicBezTo>
                      <a:pt x="890601" y="154200"/>
                      <a:pt x="851509" y="98313"/>
                      <a:pt x="792926" y="87966"/>
                    </a:cubicBezTo>
                    <a:close/>
                  </a:path>
                </a:pathLst>
              </a:custGeom>
              <a:solidFill>
                <a:srgbClr val="292F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8574100" y="3024626"/>
                <a:ext cx="831621" cy="1255816"/>
              </a:xfrm>
              <a:custGeom>
                <a:avLst/>
                <a:gdLst/>
                <a:ahLst/>
                <a:cxnLst/>
                <a:rect l="l" t="t" r="r" b="b"/>
                <a:pathLst>
                  <a:path w="831621" h="1255816" extrusionOk="0">
                    <a:moveTo>
                      <a:pt x="830218" y="190847"/>
                    </a:moveTo>
                    <a:lnTo>
                      <a:pt x="655636" y="1180377"/>
                    </a:lnTo>
                    <a:cubicBezTo>
                      <a:pt x="646856" y="1230034"/>
                      <a:pt x="599494" y="1263187"/>
                      <a:pt x="549874" y="1254407"/>
                    </a:cubicBezTo>
                    <a:lnTo>
                      <a:pt x="75456" y="1170723"/>
                    </a:lnTo>
                    <a:cubicBezTo>
                      <a:pt x="48059" y="1165877"/>
                      <a:pt x="25690" y="1149300"/>
                      <a:pt x="12611" y="1127077"/>
                    </a:cubicBezTo>
                    <a:cubicBezTo>
                      <a:pt x="1972" y="1109007"/>
                      <a:pt x="-2509" y="1087220"/>
                      <a:pt x="1389" y="1064960"/>
                    </a:cubicBezTo>
                    <a:lnTo>
                      <a:pt x="175972" y="75430"/>
                    </a:lnTo>
                    <a:cubicBezTo>
                      <a:pt x="184716" y="25773"/>
                      <a:pt x="232077" y="-7344"/>
                      <a:pt x="281734" y="1400"/>
                    </a:cubicBezTo>
                    <a:lnTo>
                      <a:pt x="756188" y="85084"/>
                    </a:lnTo>
                    <a:cubicBezTo>
                      <a:pt x="774405" y="88290"/>
                      <a:pt x="790435" y="96706"/>
                      <a:pt x="802967" y="108547"/>
                    </a:cubicBezTo>
                    <a:cubicBezTo>
                      <a:pt x="824535" y="128949"/>
                      <a:pt x="835756" y="159442"/>
                      <a:pt x="830218" y="190847"/>
                    </a:cubicBezTo>
                    <a:close/>
                  </a:path>
                </a:pathLst>
              </a:custGeom>
              <a:solidFill>
                <a:srgbClr val="79C4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grpSp>
            <p:nvGrpSpPr>
              <p:cNvPr id="58" name="Google Shape;58;p16"/>
              <p:cNvGrpSpPr/>
              <p:nvPr/>
            </p:nvGrpSpPr>
            <p:grpSpPr>
              <a:xfrm>
                <a:off x="8672387" y="3117824"/>
                <a:ext cx="760249" cy="234242"/>
                <a:chOff x="8672387" y="3117824"/>
                <a:chExt cx="760249" cy="234242"/>
              </a:xfrm>
            </p:grpSpPr>
            <p:sp>
              <p:nvSpPr>
                <p:cNvPr id="59" name="Google Shape;59;p16"/>
                <p:cNvSpPr/>
                <p:nvPr/>
              </p:nvSpPr>
              <p:spPr>
                <a:xfrm>
                  <a:off x="8694574" y="3117824"/>
                  <a:ext cx="27954" cy="100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54" h="100344" extrusionOk="0">
                      <a:moveTo>
                        <a:pt x="10394" y="100345"/>
                      </a:moveTo>
                      <a:lnTo>
                        <a:pt x="8536" y="100017"/>
                      </a:lnTo>
                      <a:cubicBezTo>
                        <a:pt x="2925" y="99033"/>
                        <a:pt x="-827" y="93678"/>
                        <a:pt x="157" y="88067"/>
                      </a:cubicBezTo>
                      <a:lnTo>
                        <a:pt x="14183" y="8536"/>
                      </a:lnTo>
                      <a:cubicBezTo>
                        <a:pt x="15167" y="2925"/>
                        <a:pt x="20522" y="-827"/>
                        <a:pt x="26133" y="157"/>
                      </a:cubicBezTo>
                      <a:lnTo>
                        <a:pt x="27954" y="485"/>
                      </a:lnTo>
                      <a:lnTo>
                        <a:pt x="10394" y="100345"/>
                      </a:lnTo>
                      <a:close/>
                    </a:path>
                  </a:pathLst>
                </a:custGeom>
                <a:solidFill>
                  <a:srgbClr val="1218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60" name="Google Shape;60;p16"/>
                <p:cNvSpPr/>
                <p:nvPr/>
              </p:nvSpPr>
              <p:spPr>
                <a:xfrm>
                  <a:off x="9404646" y="3251722"/>
                  <a:ext cx="27990" cy="100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0" h="100344" extrusionOk="0">
                      <a:moveTo>
                        <a:pt x="17597" y="0"/>
                      </a:moveTo>
                      <a:lnTo>
                        <a:pt x="19455" y="328"/>
                      </a:lnTo>
                      <a:cubicBezTo>
                        <a:pt x="25065" y="1312"/>
                        <a:pt x="28818" y="6667"/>
                        <a:pt x="27834" y="12278"/>
                      </a:cubicBezTo>
                      <a:lnTo>
                        <a:pt x="13808" y="91809"/>
                      </a:lnTo>
                      <a:cubicBezTo>
                        <a:pt x="12824" y="97419"/>
                        <a:pt x="7469" y="101172"/>
                        <a:pt x="1858" y="100188"/>
                      </a:cubicBezTo>
                      <a:lnTo>
                        <a:pt x="0" y="99860"/>
                      </a:lnTo>
                      <a:lnTo>
                        <a:pt x="17597" y="0"/>
                      </a:lnTo>
                      <a:close/>
                    </a:path>
                  </a:pathLst>
                </a:custGeom>
                <a:solidFill>
                  <a:srgbClr val="1218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61" name="Google Shape;61;p16"/>
                <p:cNvSpPr/>
                <p:nvPr/>
              </p:nvSpPr>
              <p:spPr>
                <a:xfrm>
                  <a:off x="8672387" y="3243441"/>
                  <a:ext cx="27990" cy="100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0" h="100344" extrusionOk="0">
                      <a:moveTo>
                        <a:pt x="10394" y="100345"/>
                      </a:moveTo>
                      <a:lnTo>
                        <a:pt x="8536" y="100017"/>
                      </a:lnTo>
                      <a:cubicBezTo>
                        <a:pt x="2925" y="99033"/>
                        <a:pt x="-827" y="93678"/>
                        <a:pt x="157" y="88067"/>
                      </a:cubicBezTo>
                      <a:lnTo>
                        <a:pt x="14183" y="8536"/>
                      </a:lnTo>
                      <a:cubicBezTo>
                        <a:pt x="15167" y="2925"/>
                        <a:pt x="20522" y="-827"/>
                        <a:pt x="26133" y="157"/>
                      </a:cubicBezTo>
                      <a:lnTo>
                        <a:pt x="27991" y="484"/>
                      </a:lnTo>
                      <a:lnTo>
                        <a:pt x="10394" y="100345"/>
                      </a:lnTo>
                      <a:close/>
                    </a:path>
                  </a:pathLst>
                </a:custGeom>
                <a:solidFill>
                  <a:srgbClr val="1218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  <p:grpSp>
          <p:nvGrpSpPr>
            <p:cNvPr id="62" name="Google Shape;62;p16"/>
            <p:cNvGrpSpPr/>
            <p:nvPr/>
          </p:nvGrpSpPr>
          <p:grpSpPr>
            <a:xfrm>
              <a:off x="8731672" y="3380582"/>
              <a:ext cx="547445" cy="620291"/>
              <a:chOff x="8731672" y="3380582"/>
              <a:chExt cx="547445" cy="620291"/>
            </a:xfrm>
          </p:grpSpPr>
          <p:sp>
            <p:nvSpPr>
              <p:cNvPr id="63" name="Google Shape;63;p16"/>
              <p:cNvSpPr/>
              <p:nvPr/>
            </p:nvSpPr>
            <p:spPr>
              <a:xfrm>
                <a:off x="8731672" y="3397049"/>
                <a:ext cx="527298" cy="603824"/>
              </a:xfrm>
              <a:custGeom>
                <a:avLst/>
                <a:gdLst/>
                <a:ahLst/>
                <a:cxnLst/>
                <a:rect l="l" t="t" r="r" b="b"/>
                <a:pathLst>
                  <a:path w="527298" h="603824" extrusionOk="0">
                    <a:moveTo>
                      <a:pt x="527027" y="139935"/>
                    </a:moveTo>
                    <a:lnTo>
                      <a:pt x="518174" y="228939"/>
                    </a:lnTo>
                    <a:cubicBezTo>
                      <a:pt x="516826" y="242528"/>
                      <a:pt x="514859" y="255935"/>
                      <a:pt x="512309" y="269196"/>
                    </a:cubicBezTo>
                    <a:cubicBezTo>
                      <a:pt x="498610" y="340020"/>
                      <a:pt x="468007" y="405306"/>
                      <a:pt x="424362" y="460209"/>
                    </a:cubicBezTo>
                    <a:cubicBezTo>
                      <a:pt x="372555" y="525423"/>
                      <a:pt x="302387" y="575954"/>
                      <a:pt x="220269" y="603824"/>
                    </a:cubicBezTo>
                    <a:cubicBezTo>
                      <a:pt x="197864" y="590818"/>
                      <a:pt x="176879" y="576027"/>
                      <a:pt x="157497" y="559705"/>
                    </a:cubicBezTo>
                    <a:cubicBezTo>
                      <a:pt x="126202" y="533401"/>
                      <a:pt x="98987" y="503090"/>
                      <a:pt x="76363" y="469791"/>
                    </a:cubicBezTo>
                    <a:cubicBezTo>
                      <a:pt x="60952" y="447094"/>
                      <a:pt x="47691" y="423012"/>
                      <a:pt x="36798" y="397874"/>
                    </a:cubicBezTo>
                    <a:cubicBezTo>
                      <a:pt x="12716" y="342643"/>
                      <a:pt x="-144" y="282348"/>
                      <a:pt x="1" y="220487"/>
                    </a:cubicBezTo>
                    <a:cubicBezTo>
                      <a:pt x="1" y="206242"/>
                      <a:pt x="730" y="191924"/>
                      <a:pt x="2187" y="177570"/>
                    </a:cubicBezTo>
                    <a:lnTo>
                      <a:pt x="11040" y="88566"/>
                    </a:lnTo>
                    <a:cubicBezTo>
                      <a:pt x="13372" y="65031"/>
                      <a:pt x="31005" y="45904"/>
                      <a:pt x="54249" y="41642"/>
                    </a:cubicBezTo>
                    <a:lnTo>
                      <a:pt x="266064" y="2660"/>
                    </a:lnTo>
                    <a:lnTo>
                      <a:pt x="280455" y="0"/>
                    </a:lnTo>
                    <a:lnTo>
                      <a:pt x="443197" y="65104"/>
                    </a:lnTo>
                    <a:lnTo>
                      <a:pt x="494020" y="85433"/>
                    </a:lnTo>
                    <a:cubicBezTo>
                      <a:pt x="504913" y="89769"/>
                      <a:pt x="513693" y="97456"/>
                      <a:pt x="519522" y="106964"/>
                    </a:cubicBezTo>
                    <a:cubicBezTo>
                      <a:pt x="525388" y="116582"/>
                      <a:pt x="528229" y="128095"/>
                      <a:pt x="527027" y="139935"/>
                    </a:cubicBezTo>
                    <a:close/>
                  </a:path>
                </a:pathLst>
              </a:custGeom>
              <a:solidFill>
                <a:srgbClr val="50B1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8751819" y="3380582"/>
                <a:ext cx="527298" cy="603824"/>
              </a:xfrm>
              <a:custGeom>
                <a:avLst/>
                <a:gdLst/>
                <a:ahLst/>
                <a:cxnLst/>
                <a:rect l="l" t="t" r="r" b="b"/>
                <a:pathLst>
                  <a:path w="527298" h="603824" extrusionOk="0">
                    <a:moveTo>
                      <a:pt x="527027" y="139935"/>
                    </a:moveTo>
                    <a:lnTo>
                      <a:pt x="518174" y="228939"/>
                    </a:lnTo>
                    <a:cubicBezTo>
                      <a:pt x="516826" y="242528"/>
                      <a:pt x="514859" y="255935"/>
                      <a:pt x="512309" y="269196"/>
                    </a:cubicBezTo>
                    <a:cubicBezTo>
                      <a:pt x="498610" y="340020"/>
                      <a:pt x="468007" y="405306"/>
                      <a:pt x="424362" y="460209"/>
                    </a:cubicBezTo>
                    <a:cubicBezTo>
                      <a:pt x="372555" y="525423"/>
                      <a:pt x="302387" y="575954"/>
                      <a:pt x="220269" y="603825"/>
                    </a:cubicBezTo>
                    <a:cubicBezTo>
                      <a:pt x="197864" y="590818"/>
                      <a:pt x="176879" y="576027"/>
                      <a:pt x="157497" y="559705"/>
                    </a:cubicBezTo>
                    <a:cubicBezTo>
                      <a:pt x="126202" y="533401"/>
                      <a:pt x="98987" y="503090"/>
                      <a:pt x="76363" y="469791"/>
                    </a:cubicBezTo>
                    <a:cubicBezTo>
                      <a:pt x="60952" y="447094"/>
                      <a:pt x="47691" y="423012"/>
                      <a:pt x="36798" y="397874"/>
                    </a:cubicBezTo>
                    <a:cubicBezTo>
                      <a:pt x="12716" y="342643"/>
                      <a:pt x="-145" y="282348"/>
                      <a:pt x="1" y="220487"/>
                    </a:cubicBezTo>
                    <a:cubicBezTo>
                      <a:pt x="1" y="206242"/>
                      <a:pt x="730" y="191924"/>
                      <a:pt x="2187" y="177570"/>
                    </a:cubicBezTo>
                    <a:lnTo>
                      <a:pt x="11040" y="88566"/>
                    </a:lnTo>
                    <a:cubicBezTo>
                      <a:pt x="13372" y="65031"/>
                      <a:pt x="31005" y="45904"/>
                      <a:pt x="54249" y="41642"/>
                    </a:cubicBezTo>
                    <a:lnTo>
                      <a:pt x="266064" y="2660"/>
                    </a:lnTo>
                    <a:lnTo>
                      <a:pt x="280455" y="0"/>
                    </a:lnTo>
                    <a:lnTo>
                      <a:pt x="443197" y="65104"/>
                    </a:lnTo>
                    <a:lnTo>
                      <a:pt x="494020" y="85433"/>
                    </a:lnTo>
                    <a:cubicBezTo>
                      <a:pt x="504913" y="89769"/>
                      <a:pt x="513693" y="97456"/>
                      <a:pt x="519522" y="106964"/>
                    </a:cubicBezTo>
                    <a:cubicBezTo>
                      <a:pt x="525388" y="116546"/>
                      <a:pt x="528229" y="128059"/>
                      <a:pt x="527027" y="139935"/>
                    </a:cubicBezTo>
                    <a:close/>
                  </a:path>
                </a:pathLst>
              </a:custGeom>
              <a:solidFill>
                <a:srgbClr val="8918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8787125" y="3417160"/>
                <a:ext cx="456689" cy="528300"/>
              </a:xfrm>
              <a:custGeom>
                <a:avLst/>
                <a:gdLst/>
                <a:ahLst/>
                <a:cxnLst/>
                <a:rect l="l" t="t" r="r" b="b"/>
                <a:pathLst>
                  <a:path w="456689" h="528300" extrusionOk="0">
                    <a:moveTo>
                      <a:pt x="456600" y="99860"/>
                    </a:moveTo>
                    <a:lnTo>
                      <a:pt x="447747" y="188827"/>
                    </a:lnTo>
                    <a:cubicBezTo>
                      <a:pt x="444978" y="216771"/>
                      <a:pt x="439331" y="243985"/>
                      <a:pt x="431061" y="270180"/>
                    </a:cubicBezTo>
                    <a:cubicBezTo>
                      <a:pt x="394228" y="387345"/>
                      <a:pt x="305480" y="483453"/>
                      <a:pt x="188861" y="528301"/>
                    </a:cubicBezTo>
                    <a:cubicBezTo>
                      <a:pt x="175272" y="519666"/>
                      <a:pt x="162339" y="510340"/>
                      <a:pt x="150061" y="500321"/>
                    </a:cubicBezTo>
                    <a:cubicBezTo>
                      <a:pt x="118292" y="474454"/>
                      <a:pt x="90932" y="444143"/>
                      <a:pt x="68635" y="410625"/>
                    </a:cubicBezTo>
                    <a:cubicBezTo>
                      <a:pt x="53370" y="387710"/>
                      <a:pt x="40437" y="363337"/>
                      <a:pt x="30054" y="337871"/>
                    </a:cubicBezTo>
                    <a:cubicBezTo>
                      <a:pt x="6737" y="280563"/>
                      <a:pt x="-3682" y="217754"/>
                      <a:pt x="1163" y="153998"/>
                    </a:cubicBezTo>
                    <a:cubicBezTo>
                      <a:pt x="1382" y="150792"/>
                      <a:pt x="1673" y="147623"/>
                      <a:pt x="2001" y="144453"/>
                    </a:cubicBezTo>
                    <a:lnTo>
                      <a:pt x="10854" y="55486"/>
                    </a:lnTo>
                    <a:cubicBezTo>
                      <a:pt x="11619" y="47653"/>
                      <a:pt x="17558" y="41205"/>
                      <a:pt x="25318" y="39784"/>
                    </a:cubicBezTo>
                    <a:lnTo>
                      <a:pt x="174142" y="12387"/>
                    </a:lnTo>
                    <a:lnTo>
                      <a:pt x="241469" y="0"/>
                    </a:lnTo>
                    <a:lnTo>
                      <a:pt x="376668" y="54102"/>
                    </a:lnTo>
                    <a:lnTo>
                      <a:pt x="445561" y="81681"/>
                    </a:lnTo>
                    <a:cubicBezTo>
                      <a:pt x="450807" y="83757"/>
                      <a:pt x="454596" y="88238"/>
                      <a:pt x="456054" y="93448"/>
                    </a:cubicBezTo>
                    <a:cubicBezTo>
                      <a:pt x="456637" y="95452"/>
                      <a:pt x="456819" y="97674"/>
                      <a:pt x="456600" y="99860"/>
                    </a:cubicBezTo>
                    <a:close/>
                  </a:path>
                </a:pathLst>
              </a:custGeom>
              <a:solidFill>
                <a:srgbClr val="DF38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8798234" y="3417087"/>
                <a:ext cx="445594" cy="471029"/>
              </a:xfrm>
              <a:custGeom>
                <a:avLst/>
                <a:gdLst/>
                <a:ahLst/>
                <a:cxnLst/>
                <a:rect l="l" t="t" r="r" b="b"/>
                <a:pathLst>
                  <a:path w="445594" h="471029" extrusionOk="0">
                    <a:moveTo>
                      <a:pt x="444908" y="93448"/>
                    </a:moveTo>
                    <a:cubicBezTo>
                      <a:pt x="443487" y="88202"/>
                      <a:pt x="439662" y="83757"/>
                      <a:pt x="434416" y="81681"/>
                    </a:cubicBezTo>
                    <a:lnTo>
                      <a:pt x="365523" y="54102"/>
                    </a:lnTo>
                    <a:lnTo>
                      <a:pt x="230323" y="0"/>
                    </a:lnTo>
                    <a:lnTo>
                      <a:pt x="162997" y="12387"/>
                    </a:lnTo>
                    <a:lnTo>
                      <a:pt x="14172" y="39784"/>
                    </a:lnTo>
                    <a:cubicBezTo>
                      <a:pt x="6922" y="41095"/>
                      <a:pt x="1312" y="46888"/>
                      <a:pt x="0" y="54029"/>
                    </a:cubicBezTo>
                    <a:lnTo>
                      <a:pt x="144708" y="27397"/>
                    </a:lnTo>
                    <a:lnTo>
                      <a:pt x="212034" y="15010"/>
                    </a:lnTo>
                    <a:lnTo>
                      <a:pt x="347234" y="69112"/>
                    </a:lnTo>
                    <a:lnTo>
                      <a:pt x="416127" y="96691"/>
                    </a:lnTo>
                    <a:cubicBezTo>
                      <a:pt x="421373" y="98767"/>
                      <a:pt x="425162" y="103248"/>
                      <a:pt x="426619" y="108458"/>
                    </a:cubicBezTo>
                    <a:cubicBezTo>
                      <a:pt x="427238" y="110535"/>
                      <a:pt x="427421" y="112721"/>
                      <a:pt x="427202" y="114943"/>
                    </a:cubicBezTo>
                    <a:lnTo>
                      <a:pt x="418349" y="203910"/>
                    </a:lnTo>
                    <a:cubicBezTo>
                      <a:pt x="415580" y="231853"/>
                      <a:pt x="409933" y="259068"/>
                      <a:pt x="401663" y="285263"/>
                    </a:cubicBezTo>
                    <a:cubicBezTo>
                      <a:pt x="378930" y="357580"/>
                      <a:pt x="336413" y="421883"/>
                      <a:pt x="279762" y="471030"/>
                    </a:cubicBezTo>
                    <a:cubicBezTo>
                      <a:pt x="345558" y="420280"/>
                      <a:pt x="394850" y="350185"/>
                      <a:pt x="419989" y="270253"/>
                    </a:cubicBezTo>
                    <a:cubicBezTo>
                      <a:pt x="428259" y="244095"/>
                      <a:pt x="433869" y="216843"/>
                      <a:pt x="436674" y="188900"/>
                    </a:cubicBezTo>
                    <a:lnTo>
                      <a:pt x="445527" y="99933"/>
                    </a:lnTo>
                    <a:cubicBezTo>
                      <a:pt x="445710" y="97747"/>
                      <a:pt x="445527" y="95525"/>
                      <a:pt x="444908" y="93448"/>
                    </a:cubicBezTo>
                    <a:close/>
                  </a:path>
                </a:pathLst>
              </a:custGeom>
              <a:solidFill>
                <a:srgbClr val="7210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grpSp>
            <p:nvGrpSpPr>
              <p:cNvPr id="67" name="Google Shape;67;p16"/>
              <p:cNvGrpSpPr/>
              <p:nvPr/>
            </p:nvGrpSpPr>
            <p:grpSpPr>
              <a:xfrm>
                <a:off x="8869989" y="3482410"/>
                <a:ext cx="248449" cy="401103"/>
                <a:chOff x="8869989" y="3482410"/>
                <a:chExt cx="248449" cy="401103"/>
              </a:xfrm>
            </p:grpSpPr>
            <p:sp>
              <p:nvSpPr>
                <p:cNvPr id="68" name="Google Shape;68;p16"/>
                <p:cNvSpPr/>
                <p:nvPr/>
              </p:nvSpPr>
              <p:spPr>
                <a:xfrm>
                  <a:off x="8869989" y="3482410"/>
                  <a:ext cx="248449" cy="401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449" h="401103" extrusionOk="0">
                      <a:moveTo>
                        <a:pt x="204327" y="365450"/>
                      </a:moveTo>
                      <a:cubicBezTo>
                        <a:pt x="196531" y="373756"/>
                        <a:pt x="187605" y="380860"/>
                        <a:pt x="177805" y="386435"/>
                      </a:cubicBezTo>
                      <a:cubicBezTo>
                        <a:pt x="168806" y="391644"/>
                        <a:pt x="159079" y="395506"/>
                        <a:pt x="148841" y="397947"/>
                      </a:cubicBezTo>
                      <a:cubicBezTo>
                        <a:pt x="147930" y="398166"/>
                        <a:pt x="147020" y="398348"/>
                        <a:pt x="146109" y="398566"/>
                      </a:cubicBezTo>
                      <a:cubicBezTo>
                        <a:pt x="115469" y="405233"/>
                        <a:pt x="84539" y="398457"/>
                        <a:pt x="59911" y="381808"/>
                      </a:cubicBezTo>
                      <a:cubicBezTo>
                        <a:pt x="42642" y="370149"/>
                        <a:pt x="28433" y="353682"/>
                        <a:pt x="19544" y="333608"/>
                      </a:cubicBezTo>
                      <a:cubicBezTo>
                        <a:pt x="11165" y="314663"/>
                        <a:pt x="3441" y="289890"/>
                        <a:pt x="526" y="259323"/>
                      </a:cubicBezTo>
                      <a:cubicBezTo>
                        <a:pt x="-2752" y="224786"/>
                        <a:pt x="9452" y="190722"/>
                        <a:pt x="32514" y="164782"/>
                      </a:cubicBezTo>
                      <a:cubicBezTo>
                        <a:pt x="48034" y="147331"/>
                        <a:pt x="65230" y="120809"/>
                        <a:pt x="60384" y="92647"/>
                      </a:cubicBezTo>
                      <a:cubicBezTo>
                        <a:pt x="60384" y="92647"/>
                        <a:pt x="89384" y="169372"/>
                        <a:pt x="50074" y="224895"/>
                      </a:cubicBezTo>
                      <a:cubicBezTo>
                        <a:pt x="50074" y="224895"/>
                        <a:pt x="95833" y="199720"/>
                        <a:pt x="103483" y="123031"/>
                      </a:cubicBezTo>
                      <a:cubicBezTo>
                        <a:pt x="103483" y="123031"/>
                        <a:pt x="102099" y="35886"/>
                        <a:pt x="181557" y="0"/>
                      </a:cubicBezTo>
                      <a:cubicBezTo>
                        <a:pt x="181557" y="0"/>
                        <a:pt x="137547" y="80806"/>
                        <a:pt x="155253" y="151594"/>
                      </a:cubicBezTo>
                      <a:cubicBezTo>
                        <a:pt x="156674" y="157313"/>
                        <a:pt x="158641" y="162888"/>
                        <a:pt x="160900" y="168352"/>
                      </a:cubicBezTo>
                      <a:cubicBezTo>
                        <a:pt x="166584" y="182160"/>
                        <a:pt x="181922" y="222126"/>
                        <a:pt x="179736" y="244240"/>
                      </a:cubicBezTo>
                      <a:cubicBezTo>
                        <a:pt x="179736" y="244240"/>
                        <a:pt x="203854" y="209083"/>
                        <a:pt x="192633" y="140992"/>
                      </a:cubicBezTo>
                      <a:cubicBezTo>
                        <a:pt x="190483" y="127986"/>
                        <a:pt x="192523" y="114542"/>
                        <a:pt x="198753" y="102920"/>
                      </a:cubicBezTo>
                      <a:cubicBezTo>
                        <a:pt x="205675" y="89951"/>
                        <a:pt x="218681" y="76872"/>
                        <a:pt x="243273" y="73993"/>
                      </a:cubicBezTo>
                      <a:cubicBezTo>
                        <a:pt x="243273" y="73993"/>
                        <a:pt x="213945" y="118185"/>
                        <a:pt x="240176" y="198482"/>
                      </a:cubicBezTo>
                      <a:cubicBezTo>
                        <a:pt x="244147" y="210650"/>
                        <a:pt x="246916" y="223183"/>
                        <a:pt x="247900" y="235934"/>
                      </a:cubicBezTo>
                      <a:cubicBezTo>
                        <a:pt x="250304" y="267702"/>
                        <a:pt x="246370" y="320602"/>
                        <a:pt x="204327" y="365450"/>
                      </a:cubicBezTo>
                      <a:close/>
                    </a:path>
                  </a:pathLst>
                </a:custGeom>
                <a:solidFill>
                  <a:srgbClr val="FFB1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69" name="Google Shape;69;p16"/>
                <p:cNvSpPr/>
                <p:nvPr/>
              </p:nvSpPr>
              <p:spPr>
                <a:xfrm>
                  <a:off x="8892099" y="3598628"/>
                  <a:ext cx="204676" cy="284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76" h="284885" extrusionOk="0">
                      <a:moveTo>
                        <a:pt x="155695" y="270216"/>
                      </a:moveTo>
                      <a:cubicBezTo>
                        <a:pt x="146696" y="275426"/>
                        <a:pt x="136969" y="279288"/>
                        <a:pt x="126732" y="281729"/>
                      </a:cubicBezTo>
                      <a:cubicBezTo>
                        <a:pt x="125821" y="281948"/>
                        <a:pt x="124910" y="282130"/>
                        <a:pt x="123999" y="282348"/>
                      </a:cubicBezTo>
                      <a:cubicBezTo>
                        <a:pt x="93360" y="289015"/>
                        <a:pt x="62429" y="282239"/>
                        <a:pt x="37801" y="265589"/>
                      </a:cubicBezTo>
                      <a:cubicBezTo>
                        <a:pt x="20350" y="245989"/>
                        <a:pt x="-8358" y="202234"/>
                        <a:pt x="2316" y="134908"/>
                      </a:cubicBezTo>
                      <a:cubicBezTo>
                        <a:pt x="2316" y="134908"/>
                        <a:pt x="5850" y="155237"/>
                        <a:pt x="20386" y="172579"/>
                      </a:cubicBezTo>
                      <a:cubicBezTo>
                        <a:pt x="32300" y="186787"/>
                        <a:pt x="54596" y="185621"/>
                        <a:pt x="65016" y="170283"/>
                      </a:cubicBezTo>
                      <a:cubicBezTo>
                        <a:pt x="73359" y="157969"/>
                        <a:pt x="81155" y="137932"/>
                        <a:pt x="82904" y="105434"/>
                      </a:cubicBezTo>
                      <a:cubicBezTo>
                        <a:pt x="82904" y="105434"/>
                        <a:pt x="80463" y="33627"/>
                        <a:pt x="110847" y="0"/>
                      </a:cubicBezTo>
                      <a:cubicBezTo>
                        <a:pt x="110847" y="0"/>
                        <a:pt x="103014" y="78620"/>
                        <a:pt x="125748" y="121902"/>
                      </a:cubicBezTo>
                      <a:cubicBezTo>
                        <a:pt x="125748" y="121902"/>
                        <a:pt x="138536" y="142303"/>
                        <a:pt x="144037" y="164454"/>
                      </a:cubicBezTo>
                      <a:cubicBezTo>
                        <a:pt x="146368" y="173854"/>
                        <a:pt x="158646" y="176185"/>
                        <a:pt x="164329" y="168389"/>
                      </a:cubicBezTo>
                      <a:cubicBezTo>
                        <a:pt x="177591" y="150136"/>
                        <a:pt x="192091" y="118914"/>
                        <a:pt x="184549" y="74540"/>
                      </a:cubicBezTo>
                      <a:cubicBezTo>
                        <a:pt x="184586" y="74540"/>
                        <a:pt x="245281" y="158370"/>
                        <a:pt x="155695" y="270216"/>
                      </a:cubicBezTo>
                      <a:close/>
                    </a:path>
                  </a:pathLst>
                </a:custGeom>
                <a:solidFill>
                  <a:srgbClr val="FFDF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  <p:sp>
          <p:nvSpPr>
            <p:cNvPr id="70" name="Google Shape;70;p16"/>
            <p:cNvSpPr/>
            <p:nvPr/>
          </p:nvSpPr>
          <p:spPr>
            <a:xfrm>
              <a:off x="8581209" y="3080710"/>
              <a:ext cx="824147" cy="1130595"/>
            </a:xfrm>
            <a:custGeom>
              <a:avLst/>
              <a:gdLst/>
              <a:ahLst/>
              <a:cxnLst/>
              <a:rect l="l" t="t" r="r" b="b"/>
              <a:pathLst>
                <a:path w="824147" h="1130595" extrusionOk="0">
                  <a:moveTo>
                    <a:pt x="795494" y="52426"/>
                  </a:moveTo>
                  <a:lnTo>
                    <a:pt x="73520" y="557811"/>
                  </a:lnTo>
                  <a:lnTo>
                    <a:pt x="0" y="974447"/>
                  </a:lnTo>
                  <a:lnTo>
                    <a:pt x="769627" y="435654"/>
                  </a:lnTo>
                  <a:lnTo>
                    <a:pt x="822745" y="134653"/>
                  </a:lnTo>
                  <a:cubicBezTo>
                    <a:pt x="828282" y="103285"/>
                    <a:pt x="817061" y="72791"/>
                    <a:pt x="795494" y="52426"/>
                  </a:cubicBezTo>
                  <a:close/>
                  <a:moveTo>
                    <a:pt x="584698" y="0"/>
                  </a:moveTo>
                  <a:lnTo>
                    <a:pt x="113777" y="329673"/>
                  </a:lnTo>
                  <a:lnTo>
                    <a:pt x="96545" y="427311"/>
                  </a:lnTo>
                  <a:lnTo>
                    <a:pt x="682336" y="17232"/>
                  </a:lnTo>
                  <a:lnTo>
                    <a:pt x="584698" y="0"/>
                  </a:lnTo>
                  <a:close/>
                  <a:moveTo>
                    <a:pt x="67982" y="1114565"/>
                  </a:moveTo>
                  <a:lnTo>
                    <a:pt x="158917" y="1130595"/>
                  </a:lnTo>
                  <a:lnTo>
                    <a:pt x="715780" y="740736"/>
                  </a:lnTo>
                  <a:lnTo>
                    <a:pt x="749444" y="549869"/>
                  </a:lnTo>
                  <a:lnTo>
                    <a:pt x="5137" y="1070920"/>
                  </a:lnTo>
                  <a:cubicBezTo>
                    <a:pt x="18216" y="1093143"/>
                    <a:pt x="40622" y="1109720"/>
                    <a:pt x="67982" y="111456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71" name="Google Shape;71;p16"/>
            <p:cNvGrpSpPr/>
            <p:nvPr/>
          </p:nvGrpSpPr>
          <p:grpSpPr>
            <a:xfrm>
              <a:off x="8815613" y="3126177"/>
              <a:ext cx="270908" cy="357272"/>
              <a:chOff x="8815613" y="3126177"/>
              <a:chExt cx="270908" cy="357272"/>
            </a:xfrm>
          </p:grpSpPr>
          <p:grpSp>
            <p:nvGrpSpPr>
              <p:cNvPr id="72" name="Google Shape;72;p16"/>
              <p:cNvGrpSpPr/>
              <p:nvPr/>
            </p:nvGrpSpPr>
            <p:grpSpPr>
              <a:xfrm>
                <a:off x="8848185" y="3269803"/>
                <a:ext cx="213646" cy="213646"/>
                <a:chOff x="8848185" y="3269803"/>
                <a:chExt cx="213646" cy="213646"/>
              </a:xfrm>
            </p:grpSpPr>
            <p:sp>
              <p:nvSpPr>
                <p:cNvPr id="73" name="Google Shape;73;p16"/>
                <p:cNvSpPr/>
                <p:nvPr/>
              </p:nvSpPr>
              <p:spPr>
                <a:xfrm rot="-788644">
                  <a:off x="8866078" y="3287696"/>
                  <a:ext cx="177860" cy="177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60" h="177860" extrusionOk="0">
                      <a:moveTo>
                        <a:pt x="177861" y="88930"/>
                      </a:moveTo>
                      <a:cubicBezTo>
                        <a:pt x="177861" y="138045"/>
                        <a:pt x="138045" y="177861"/>
                        <a:pt x="88930" y="177861"/>
                      </a:cubicBezTo>
                      <a:cubicBezTo>
                        <a:pt x="39815" y="177861"/>
                        <a:pt x="0" y="138045"/>
                        <a:pt x="0" y="88930"/>
                      </a:cubicBezTo>
                      <a:cubicBezTo>
                        <a:pt x="0" y="39816"/>
                        <a:pt x="39815" y="0"/>
                        <a:pt x="88930" y="0"/>
                      </a:cubicBezTo>
                      <a:cubicBezTo>
                        <a:pt x="138045" y="0"/>
                        <a:pt x="177861" y="39816"/>
                        <a:pt x="177861" y="88930"/>
                      </a:cubicBezTo>
                      <a:close/>
                    </a:path>
                  </a:pathLst>
                </a:custGeom>
                <a:solidFill>
                  <a:srgbClr val="F9AA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74" name="Google Shape;74;p16"/>
                <p:cNvSpPr/>
                <p:nvPr/>
              </p:nvSpPr>
              <p:spPr>
                <a:xfrm rot="-790396">
                  <a:off x="8885718" y="3307359"/>
                  <a:ext cx="138589" cy="138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89" h="138589" extrusionOk="0">
                      <a:moveTo>
                        <a:pt x="138590" y="69295"/>
                      </a:moveTo>
                      <a:cubicBezTo>
                        <a:pt x="138590" y="107565"/>
                        <a:pt x="107565" y="138590"/>
                        <a:pt x="69295" y="138590"/>
                      </a:cubicBezTo>
                      <a:cubicBezTo>
                        <a:pt x="31024" y="138590"/>
                        <a:pt x="0" y="107565"/>
                        <a:pt x="0" y="69295"/>
                      </a:cubicBezTo>
                      <a:cubicBezTo>
                        <a:pt x="0" y="31024"/>
                        <a:pt x="31024" y="0"/>
                        <a:pt x="69295" y="0"/>
                      </a:cubicBezTo>
                      <a:cubicBezTo>
                        <a:pt x="107565" y="0"/>
                        <a:pt x="138590" y="31024"/>
                        <a:pt x="138590" y="69295"/>
                      </a:cubicBezTo>
                      <a:close/>
                    </a:path>
                  </a:pathLst>
                </a:custGeom>
                <a:solidFill>
                  <a:srgbClr val="E9393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75" name="Google Shape;75;p16"/>
                <p:cNvSpPr/>
                <p:nvPr/>
              </p:nvSpPr>
              <p:spPr>
                <a:xfrm>
                  <a:off x="8932049" y="3331472"/>
                  <a:ext cx="45940" cy="9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0" h="90351" extrusionOk="0">
                      <a:moveTo>
                        <a:pt x="45941" y="0"/>
                      </a:moveTo>
                      <a:lnTo>
                        <a:pt x="45941" y="90351"/>
                      </a:lnTo>
                      <a:lnTo>
                        <a:pt x="15484" y="90351"/>
                      </a:lnTo>
                      <a:lnTo>
                        <a:pt x="15484" y="22989"/>
                      </a:lnTo>
                      <a:lnTo>
                        <a:pt x="0" y="22989"/>
                      </a:lnTo>
                      <a:lnTo>
                        <a:pt x="0" y="0"/>
                      </a:lnTo>
                      <a:lnTo>
                        <a:pt x="459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76" name="Google Shape;76;p16"/>
              <p:cNvGrpSpPr/>
              <p:nvPr/>
            </p:nvGrpSpPr>
            <p:grpSpPr>
              <a:xfrm>
                <a:off x="8815613" y="3126177"/>
                <a:ext cx="270908" cy="173963"/>
                <a:chOff x="8815613" y="3126177"/>
                <a:chExt cx="270908" cy="173963"/>
              </a:xfrm>
            </p:grpSpPr>
            <p:sp>
              <p:nvSpPr>
                <p:cNvPr id="77" name="Google Shape;77;p16"/>
                <p:cNvSpPr/>
                <p:nvPr/>
              </p:nvSpPr>
              <p:spPr>
                <a:xfrm>
                  <a:off x="8935547" y="3126177"/>
                  <a:ext cx="12386" cy="12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6" h="127038" extrusionOk="0">
                      <a:moveTo>
                        <a:pt x="12387" y="12703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5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78" name="Google Shape;78;p16"/>
                <p:cNvSpPr/>
                <p:nvPr/>
              </p:nvSpPr>
              <p:spPr>
                <a:xfrm>
                  <a:off x="8815613" y="3241922"/>
                  <a:ext cx="46669" cy="58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9" h="58218" extrusionOk="0">
                      <a:moveTo>
                        <a:pt x="46669" y="5821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45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79" name="Google Shape;79;p16"/>
                <p:cNvSpPr/>
                <p:nvPr/>
              </p:nvSpPr>
              <p:spPr>
                <a:xfrm>
                  <a:off x="9038759" y="3229316"/>
                  <a:ext cx="47762" cy="60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2" h="60258" extrusionOk="0">
                      <a:moveTo>
                        <a:pt x="0" y="60259"/>
                      </a:moveTo>
                      <a:lnTo>
                        <a:pt x="47762" y="0"/>
                      </a:lnTo>
                    </a:path>
                  </a:pathLst>
                </a:custGeom>
                <a:noFill/>
                <a:ln w="14550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80" name="Google Shape;80;p16"/>
                <p:cNvSpPr/>
                <p:nvPr/>
              </p:nvSpPr>
              <p:spPr>
                <a:xfrm>
                  <a:off x="8854704" y="3174085"/>
                  <a:ext cx="52024" cy="10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4" h="102301" extrusionOk="0">
                      <a:moveTo>
                        <a:pt x="0" y="0"/>
                      </a:moveTo>
                      <a:lnTo>
                        <a:pt x="52025" y="102301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81" name="Google Shape;81;p16"/>
                <p:cNvSpPr/>
                <p:nvPr/>
              </p:nvSpPr>
              <p:spPr>
                <a:xfrm>
                  <a:off x="8996024" y="3165087"/>
                  <a:ext cx="24518" cy="112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18" h="112137" extrusionOk="0">
                      <a:moveTo>
                        <a:pt x="24519" y="0"/>
                      </a:moveTo>
                      <a:lnTo>
                        <a:pt x="0" y="112138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</p:grpSp>
      <p:grpSp>
        <p:nvGrpSpPr>
          <p:cNvPr id="82" name="Google Shape;82;p16"/>
          <p:cNvGrpSpPr/>
          <p:nvPr/>
        </p:nvGrpSpPr>
        <p:grpSpPr>
          <a:xfrm>
            <a:off x="8308986" y="3421879"/>
            <a:ext cx="550880" cy="888693"/>
            <a:chOff x="8308986" y="3421879"/>
            <a:chExt cx="550880" cy="888693"/>
          </a:xfrm>
        </p:grpSpPr>
        <p:grpSp>
          <p:nvGrpSpPr>
            <p:cNvPr id="83" name="Google Shape;83;p16"/>
            <p:cNvGrpSpPr/>
            <p:nvPr/>
          </p:nvGrpSpPr>
          <p:grpSpPr>
            <a:xfrm>
              <a:off x="8484408" y="3421879"/>
              <a:ext cx="266336" cy="254065"/>
              <a:chOff x="8484408" y="3421879"/>
              <a:chExt cx="266336" cy="254065"/>
            </a:xfrm>
          </p:grpSpPr>
          <p:sp>
            <p:nvSpPr>
              <p:cNvPr id="84" name="Google Shape;84;p16"/>
              <p:cNvSpPr/>
              <p:nvPr/>
            </p:nvSpPr>
            <p:spPr>
              <a:xfrm rot="-863686">
                <a:off x="8508529" y="3541082"/>
                <a:ext cx="101207" cy="124232"/>
              </a:xfrm>
              <a:custGeom>
                <a:avLst/>
                <a:gdLst/>
                <a:ahLst/>
                <a:cxnLst/>
                <a:rect l="l" t="t" r="r" b="b"/>
                <a:pathLst>
                  <a:path w="101207" h="124232" extrusionOk="0">
                    <a:moveTo>
                      <a:pt x="0" y="0"/>
                    </a:moveTo>
                    <a:lnTo>
                      <a:pt x="101208" y="0"/>
                    </a:lnTo>
                    <a:lnTo>
                      <a:pt x="101208" y="124232"/>
                    </a:lnTo>
                    <a:lnTo>
                      <a:pt x="0" y="124232"/>
                    </a:lnTo>
                    <a:close/>
                  </a:path>
                </a:pathLst>
              </a:custGeom>
              <a:solidFill>
                <a:srgbClr val="2C2E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8515012" y="3504144"/>
                <a:ext cx="209208" cy="54591"/>
              </a:xfrm>
              <a:custGeom>
                <a:avLst/>
                <a:gdLst/>
                <a:ahLst/>
                <a:cxnLst/>
                <a:rect l="l" t="t" r="r" b="b"/>
                <a:pathLst>
                  <a:path w="209208" h="54591" extrusionOk="0">
                    <a:moveTo>
                      <a:pt x="0" y="18487"/>
                    </a:moveTo>
                    <a:lnTo>
                      <a:pt x="189301" y="89"/>
                    </a:lnTo>
                    <a:cubicBezTo>
                      <a:pt x="199283" y="-895"/>
                      <a:pt x="208136" y="6392"/>
                      <a:pt x="209120" y="16374"/>
                    </a:cubicBezTo>
                    <a:lnTo>
                      <a:pt x="209120" y="16374"/>
                    </a:lnTo>
                    <a:cubicBezTo>
                      <a:pt x="210104" y="26356"/>
                      <a:pt x="202817" y="35209"/>
                      <a:pt x="192835" y="36193"/>
                    </a:cubicBezTo>
                    <a:lnTo>
                      <a:pt x="3534" y="54591"/>
                    </a:lnTo>
                    <a:lnTo>
                      <a:pt x="0" y="18487"/>
                    </a:lnTo>
                    <a:close/>
                  </a:path>
                </a:pathLst>
              </a:custGeom>
              <a:solidFill>
                <a:srgbClr val="2C2E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8484408" y="3421879"/>
                <a:ext cx="266336" cy="142685"/>
              </a:xfrm>
              <a:custGeom>
                <a:avLst/>
                <a:gdLst/>
                <a:ahLst/>
                <a:cxnLst/>
                <a:rect l="l" t="t" r="r" b="b"/>
                <a:pathLst>
                  <a:path w="266336" h="142685" extrusionOk="0">
                    <a:moveTo>
                      <a:pt x="109516" y="76124"/>
                    </a:moveTo>
                    <a:lnTo>
                      <a:pt x="251164" y="39765"/>
                    </a:lnTo>
                    <a:cubicBezTo>
                      <a:pt x="261948" y="36996"/>
                      <a:pt x="268469" y="25993"/>
                      <a:pt x="265700" y="15173"/>
                    </a:cubicBezTo>
                    <a:lnTo>
                      <a:pt x="265700" y="15173"/>
                    </a:lnTo>
                    <a:cubicBezTo>
                      <a:pt x="262931" y="4389"/>
                      <a:pt x="251929" y="-2132"/>
                      <a:pt x="241109" y="637"/>
                    </a:cubicBezTo>
                    <a:lnTo>
                      <a:pt x="25868" y="55904"/>
                    </a:lnTo>
                    <a:cubicBezTo>
                      <a:pt x="7433" y="60640"/>
                      <a:pt x="-3642" y="79403"/>
                      <a:pt x="1094" y="97801"/>
                    </a:cubicBezTo>
                    <a:lnTo>
                      <a:pt x="12607" y="142685"/>
                    </a:lnTo>
                    <a:lnTo>
                      <a:pt x="86017" y="123850"/>
                    </a:lnTo>
                    <a:cubicBezTo>
                      <a:pt x="104561" y="119077"/>
                      <a:pt x="115709" y="100205"/>
                      <a:pt x="110973" y="81698"/>
                    </a:cubicBezTo>
                    <a:lnTo>
                      <a:pt x="109516" y="76124"/>
                    </a:lnTo>
                    <a:close/>
                  </a:path>
                </a:pathLst>
              </a:custGeom>
              <a:solidFill>
                <a:srgbClr val="B226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87" name="Google Shape;87;p16"/>
            <p:cNvGrpSpPr/>
            <p:nvPr/>
          </p:nvGrpSpPr>
          <p:grpSpPr>
            <a:xfrm>
              <a:off x="8455391" y="3613414"/>
              <a:ext cx="404475" cy="697158"/>
              <a:chOff x="8455391" y="3613414"/>
              <a:chExt cx="404475" cy="697158"/>
            </a:xfrm>
          </p:grpSpPr>
          <p:sp>
            <p:nvSpPr>
              <p:cNvPr id="88" name="Google Shape;88;p16"/>
              <p:cNvSpPr/>
              <p:nvPr/>
            </p:nvSpPr>
            <p:spPr>
              <a:xfrm>
                <a:off x="8455391" y="3613414"/>
                <a:ext cx="404475" cy="697158"/>
              </a:xfrm>
              <a:custGeom>
                <a:avLst/>
                <a:gdLst/>
                <a:ahLst/>
                <a:cxnLst/>
                <a:rect l="l" t="t" r="r" b="b"/>
                <a:pathLst>
                  <a:path w="404475" h="697158" extrusionOk="0">
                    <a:moveTo>
                      <a:pt x="107565" y="4523"/>
                    </a:moveTo>
                    <a:lnTo>
                      <a:pt x="107565" y="4523"/>
                    </a:lnTo>
                    <a:cubicBezTo>
                      <a:pt x="31021" y="24160"/>
                      <a:pt x="-15138" y="102161"/>
                      <a:pt x="4535" y="178705"/>
                    </a:cubicBezTo>
                    <a:lnTo>
                      <a:pt x="125198" y="648824"/>
                    </a:lnTo>
                    <a:cubicBezTo>
                      <a:pt x="134015" y="683215"/>
                      <a:pt x="169099" y="703945"/>
                      <a:pt x="203491" y="695129"/>
                    </a:cubicBezTo>
                    <a:lnTo>
                      <a:pt x="356141" y="655964"/>
                    </a:lnTo>
                    <a:cubicBezTo>
                      <a:pt x="390533" y="647148"/>
                      <a:pt x="411263" y="612064"/>
                      <a:pt x="402446" y="577672"/>
                    </a:cubicBezTo>
                    <a:lnTo>
                      <a:pt x="281783" y="107553"/>
                    </a:lnTo>
                    <a:cubicBezTo>
                      <a:pt x="262110" y="31009"/>
                      <a:pt x="184109" y="-15114"/>
                      <a:pt x="107565" y="4523"/>
                    </a:cubicBezTo>
                    <a:close/>
                  </a:path>
                </a:pathLst>
              </a:custGeom>
              <a:solidFill>
                <a:srgbClr val="E939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8539494" y="3613414"/>
                <a:ext cx="320335" cy="668278"/>
              </a:xfrm>
              <a:custGeom>
                <a:avLst/>
                <a:gdLst/>
                <a:ahLst/>
                <a:cxnLst/>
                <a:rect l="l" t="t" r="r" b="b"/>
                <a:pathLst>
                  <a:path w="320335" h="668278" extrusionOk="0">
                    <a:moveTo>
                      <a:pt x="23462" y="4523"/>
                    </a:moveTo>
                    <a:lnTo>
                      <a:pt x="23462" y="4523"/>
                    </a:lnTo>
                    <a:cubicBezTo>
                      <a:pt x="15265" y="6636"/>
                      <a:pt x="7469" y="9442"/>
                      <a:pt x="0" y="12793"/>
                    </a:cubicBezTo>
                    <a:cubicBezTo>
                      <a:pt x="68019" y="7438"/>
                      <a:pt x="132103" y="51521"/>
                      <a:pt x="149663" y="119867"/>
                    </a:cubicBezTo>
                    <a:lnTo>
                      <a:pt x="270326" y="589949"/>
                    </a:lnTo>
                    <a:cubicBezTo>
                      <a:pt x="279179" y="624378"/>
                      <a:pt x="258412" y="659462"/>
                      <a:pt x="223984" y="668278"/>
                    </a:cubicBezTo>
                    <a:lnTo>
                      <a:pt x="271965" y="655964"/>
                    </a:lnTo>
                    <a:cubicBezTo>
                      <a:pt x="306393" y="647111"/>
                      <a:pt x="327123" y="612064"/>
                      <a:pt x="318307" y="577635"/>
                    </a:cubicBezTo>
                    <a:lnTo>
                      <a:pt x="197644" y="107553"/>
                    </a:lnTo>
                    <a:cubicBezTo>
                      <a:pt x="178007" y="31009"/>
                      <a:pt x="100006" y="-15114"/>
                      <a:pt x="23462" y="4523"/>
                    </a:cubicBezTo>
                    <a:close/>
                  </a:path>
                </a:pathLst>
              </a:custGeom>
              <a:solidFill>
                <a:srgbClr val="FF929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8455391" y="3613856"/>
                <a:ext cx="252528" cy="696715"/>
              </a:xfrm>
              <a:custGeom>
                <a:avLst/>
                <a:gdLst/>
                <a:ahLst/>
                <a:cxnLst/>
                <a:rect l="l" t="t" r="r" b="b"/>
                <a:pathLst>
                  <a:path w="252528" h="696715" extrusionOk="0">
                    <a:moveTo>
                      <a:pt x="174199" y="635775"/>
                    </a:moveTo>
                    <a:lnTo>
                      <a:pt x="53536" y="165693"/>
                    </a:lnTo>
                    <a:cubicBezTo>
                      <a:pt x="36049" y="97492"/>
                      <a:pt x="70732" y="28198"/>
                      <a:pt x="132630" y="0"/>
                    </a:cubicBezTo>
                    <a:cubicBezTo>
                      <a:pt x="124324" y="619"/>
                      <a:pt x="115945" y="1931"/>
                      <a:pt x="107565" y="4080"/>
                    </a:cubicBezTo>
                    <a:lnTo>
                      <a:pt x="107565" y="4080"/>
                    </a:lnTo>
                    <a:cubicBezTo>
                      <a:pt x="31021" y="23717"/>
                      <a:pt x="-15138" y="101718"/>
                      <a:pt x="4535" y="178262"/>
                    </a:cubicBezTo>
                    <a:lnTo>
                      <a:pt x="125198" y="648344"/>
                    </a:lnTo>
                    <a:cubicBezTo>
                      <a:pt x="134051" y="682773"/>
                      <a:pt x="169099" y="703503"/>
                      <a:pt x="203527" y="694686"/>
                    </a:cubicBezTo>
                    <a:lnTo>
                      <a:pt x="252528" y="682117"/>
                    </a:lnTo>
                    <a:cubicBezTo>
                      <a:pt x="218100" y="690970"/>
                      <a:pt x="183016" y="670204"/>
                      <a:pt x="174199" y="635775"/>
                    </a:cubicBezTo>
                    <a:close/>
                  </a:path>
                </a:pathLst>
              </a:custGeom>
              <a:solidFill>
                <a:srgbClr val="A525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91" name="Google Shape;91;p16"/>
              <p:cNvSpPr/>
              <p:nvPr/>
            </p:nvSpPr>
            <p:spPr>
              <a:xfrm rot="-863686">
                <a:off x="8612170" y="3773128"/>
                <a:ext cx="167877" cy="251598"/>
              </a:xfrm>
              <a:custGeom>
                <a:avLst/>
                <a:gdLst/>
                <a:ahLst/>
                <a:cxnLst/>
                <a:rect l="l" t="t" r="r" b="b"/>
                <a:pathLst>
                  <a:path w="167877" h="251598" extrusionOk="0">
                    <a:moveTo>
                      <a:pt x="0" y="0"/>
                    </a:moveTo>
                    <a:lnTo>
                      <a:pt x="167878" y="0"/>
                    </a:lnTo>
                    <a:lnTo>
                      <a:pt x="167878" y="251598"/>
                    </a:lnTo>
                    <a:lnTo>
                      <a:pt x="0" y="2515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92" name="Google Shape;92;p16"/>
            <p:cNvGrpSpPr/>
            <p:nvPr/>
          </p:nvGrpSpPr>
          <p:grpSpPr>
            <a:xfrm>
              <a:off x="8521959" y="3576964"/>
              <a:ext cx="81935" cy="81935"/>
              <a:chOff x="8521959" y="3576964"/>
              <a:chExt cx="81935" cy="81935"/>
            </a:xfrm>
          </p:grpSpPr>
          <p:sp>
            <p:nvSpPr>
              <p:cNvPr id="93" name="Google Shape;93;p16"/>
              <p:cNvSpPr/>
              <p:nvPr/>
            </p:nvSpPr>
            <p:spPr>
              <a:xfrm rot="-187109">
                <a:off x="8524018" y="3579023"/>
                <a:ext cx="77817" cy="77817"/>
              </a:xfrm>
              <a:custGeom>
                <a:avLst/>
                <a:gdLst/>
                <a:ahLst/>
                <a:cxnLst/>
                <a:rect l="l" t="t" r="r" b="b"/>
                <a:pathLst>
                  <a:path w="77817" h="77817" extrusionOk="0">
                    <a:moveTo>
                      <a:pt x="77817" y="38909"/>
                    </a:moveTo>
                    <a:cubicBezTo>
                      <a:pt x="77817" y="60397"/>
                      <a:pt x="60397" y="77817"/>
                      <a:pt x="38909" y="77817"/>
                    </a:cubicBezTo>
                    <a:cubicBezTo>
                      <a:pt x="17420" y="77817"/>
                      <a:pt x="0" y="60397"/>
                      <a:pt x="0" y="38909"/>
                    </a:cubicBezTo>
                    <a:cubicBezTo>
                      <a:pt x="0" y="17420"/>
                      <a:pt x="17420" y="0"/>
                      <a:pt x="38909" y="0"/>
                    </a:cubicBezTo>
                    <a:cubicBezTo>
                      <a:pt x="60397" y="0"/>
                      <a:pt x="77817" y="17420"/>
                      <a:pt x="77817" y="38909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94" name="Google Shape;94;p16"/>
              <p:cNvSpPr/>
              <p:nvPr/>
            </p:nvSpPr>
            <p:spPr>
              <a:xfrm>
                <a:off x="8536995" y="3592012"/>
                <a:ext cx="51851" cy="51849"/>
              </a:xfrm>
              <a:custGeom>
                <a:avLst/>
                <a:gdLst/>
                <a:ahLst/>
                <a:cxnLst/>
                <a:rect l="l" t="t" r="r" b="b"/>
                <a:pathLst>
                  <a:path w="51851" h="51849" extrusionOk="0">
                    <a:moveTo>
                      <a:pt x="51026" y="19476"/>
                    </a:moveTo>
                    <a:cubicBezTo>
                      <a:pt x="47456" y="5632"/>
                      <a:pt x="33357" y="-2747"/>
                      <a:pt x="19476" y="823"/>
                    </a:cubicBezTo>
                    <a:cubicBezTo>
                      <a:pt x="5632" y="4393"/>
                      <a:pt x="-2747" y="18493"/>
                      <a:pt x="823" y="32373"/>
                    </a:cubicBezTo>
                    <a:cubicBezTo>
                      <a:pt x="4393" y="46217"/>
                      <a:pt x="18493" y="54597"/>
                      <a:pt x="32373" y="51026"/>
                    </a:cubicBezTo>
                    <a:cubicBezTo>
                      <a:pt x="46254" y="47456"/>
                      <a:pt x="54597" y="33357"/>
                      <a:pt x="51026" y="194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95" name="Google Shape;95;p16"/>
            <p:cNvGrpSpPr/>
            <p:nvPr/>
          </p:nvGrpSpPr>
          <p:grpSpPr>
            <a:xfrm>
              <a:off x="8308986" y="3574279"/>
              <a:ext cx="214988" cy="730911"/>
              <a:chOff x="8308986" y="3574279"/>
              <a:chExt cx="214988" cy="730911"/>
            </a:xfrm>
          </p:grpSpPr>
          <p:grpSp>
            <p:nvGrpSpPr>
              <p:cNvPr id="96" name="Google Shape;96;p16"/>
              <p:cNvGrpSpPr/>
              <p:nvPr/>
            </p:nvGrpSpPr>
            <p:grpSpPr>
              <a:xfrm>
                <a:off x="8389045" y="3574279"/>
                <a:ext cx="124892" cy="74760"/>
                <a:chOff x="8389045" y="3574279"/>
                <a:chExt cx="124892" cy="74760"/>
              </a:xfrm>
            </p:grpSpPr>
            <p:sp>
              <p:nvSpPr>
                <p:cNvPr id="97" name="Google Shape;97;p16"/>
                <p:cNvSpPr/>
                <p:nvPr/>
              </p:nvSpPr>
              <p:spPr>
                <a:xfrm rot="-863686">
                  <a:off x="8433561" y="3582605"/>
                  <a:ext cx="74320" cy="58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20" h="58108" extrusionOk="0">
                      <a:moveTo>
                        <a:pt x="0" y="0"/>
                      </a:moveTo>
                      <a:lnTo>
                        <a:pt x="74321" y="0"/>
                      </a:lnTo>
                      <a:lnTo>
                        <a:pt x="74321" y="58109"/>
                      </a:lnTo>
                      <a:lnTo>
                        <a:pt x="0" y="58109"/>
                      </a:lnTo>
                      <a:close/>
                    </a:path>
                  </a:pathLst>
                </a:custGeom>
                <a:solidFill>
                  <a:srgbClr val="C5CCD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98" name="Google Shape;98;p16"/>
                <p:cNvSpPr/>
                <p:nvPr/>
              </p:nvSpPr>
              <p:spPr>
                <a:xfrm rot="9936314">
                  <a:off x="8392165" y="3610944"/>
                  <a:ext cx="43280" cy="3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80" h="30566" extrusionOk="0">
                      <a:moveTo>
                        <a:pt x="0" y="0"/>
                      </a:moveTo>
                      <a:lnTo>
                        <a:pt x="43281" y="0"/>
                      </a:lnTo>
                      <a:lnTo>
                        <a:pt x="43281" y="30566"/>
                      </a:lnTo>
                      <a:lnTo>
                        <a:pt x="0" y="30566"/>
                      </a:lnTo>
                      <a:close/>
                    </a:path>
                  </a:pathLst>
                </a:custGeom>
                <a:solidFill>
                  <a:srgbClr val="ACB3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99" name="Google Shape;99;p16"/>
              <p:cNvGrpSpPr/>
              <p:nvPr/>
            </p:nvGrpSpPr>
            <p:grpSpPr>
              <a:xfrm>
                <a:off x="8308986" y="3612909"/>
                <a:ext cx="214988" cy="692281"/>
                <a:chOff x="8308986" y="3612909"/>
                <a:chExt cx="214988" cy="692281"/>
              </a:xfrm>
            </p:grpSpPr>
            <p:sp>
              <p:nvSpPr>
                <p:cNvPr id="100" name="Google Shape;100;p16"/>
                <p:cNvSpPr/>
                <p:nvPr/>
              </p:nvSpPr>
              <p:spPr>
                <a:xfrm>
                  <a:off x="8308986" y="3612909"/>
                  <a:ext cx="120738" cy="471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38" h="471721" extrusionOk="0">
                      <a:moveTo>
                        <a:pt x="120738" y="463306"/>
                      </a:moveTo>
                      <a:lnTo>
                        <a:pt x="87950" y="471722"/>
                      </a:lnTo>
                      <a:lnTo>
                        <a:pt x="3719" y="143579"/>
                      </a:lnTo>
                      <a:cubicBezTo>
                        <a:pt x="-12457" y="80588"/>
                        <a:pt x="25651" y="16176"/>
                        <a:pt x="88642" y="0"/>
                      </a:cubicBezTo>
                      <a:lnTo>
                        <a:pt x="97058" y="32789"/>
                      </a:lnTo>
                      <a:cubicBezTo>
                        <a:pt x="52137" y="44301"/>
                        <a:pt x="24995" y="90242"/>
                        <a:pt x="36508" y="135126"/>
                      </a:cubicBezTo>
                      <a:lnTo>
                        <a:pt x="120738" y="463306"/>
                      </a:lnTo>
                      <a:close/>
                    </a:path>
                  </a:pathLst>
                </a:custGeom>
                <a:solidFill>
                  <a:srgbClr val="292F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grpSp>
              <p:nvGrpSpPr>
                <p:cNvPr id="101" name="Google Shape;101;p16"/>
                <p:cNvGrpSpPr/>
                <p:nvPr/>
              </p:nvGrpSpPr>
              <p:grpSpPr>
                <a:xfrm>
                  <a:off x="8381197" y="4072171"/>
                  <a:ext cx="142777" cy="233019"/>
                  <a:chOff x="8381197" y="4072171"/>
                  <a:chExt cx="142777" cy="233019"/>
                </a:xfrm>
              </p:grpSpPr>
              <p:sp>
                <p:nvSpPr>
                  <p:cNvPr id="102" name="Google Shape;102;p16"/>
                  <p:cNvSpPr/>
                  <p:nvPr/>
                </p:nvSpPr>
                <p:spPr>
                  <a:xfrm>
                    <a:off x="8381197" y="4072171"/>
                    <a:ext cx="142777" cy="233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77" h="233019" extrusionOk="0">
                        <a:moveTo>
                          <a:pt x="142777" y="203946"/>
                        </a:moveTo>
                        <a:lnTo>
                          <a:pt x="29474" y="233019"/>
                        </a:lnTo>
                        <a:lnTo>
                          <a:pt x="0" y="16504"/>
                        </a:lnTo>
                        <a:lnTo>
                          <a:pt x="64303" y="0"/>
                        </a:lnTo>
                        <a:close/>
                      </a:path>
                    </a:pathLst>
                  </a:custGeom>
                  <a:solidFill>
                    <a:srgbClr val="363F4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  <p:sp>
                <p:nvSpPr>
                  <p:cNvPr id="103" name="Google Shape;103;p16"/>
                  <p:cNvSpPr/>
                  <p:nvPr/>
                </p:nvSpPr>
                <p:spPr>
                  <a:xfrm>
                    <a:off x="8411691" y="4075924"/>
                    <a:ext cx="87582" cy="211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582" h="211451" extrusionOk="0">
                        <a:moveTo>
                          <a:pt x="87583" y="206497"/>
                        </a:moveTo>
                        <a:lnTo>
                          <a:pt x="68383" y="211451"/>
                        </a:lnTo>
                        <a:lnTo>
                          <a:pt x="0" y="4918"/>
                        </a:lnTo>
                        <a:lnTo>
                          <a:pt x="19163" y="0"/>
                        </a:lnTo>
                        <a:close/>
                      </a:path>
                    </a:pathLst>
                  </a:custGeom>
                  <a:solidFill>
                    <a:srgbClr val="4E5A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</p:grpSp>
          </p:grpSp>
        </p:grpSp>
      </p:grpSp>
      <p:grpSp>
        <p:nvGrpSpPr>
          <p:cNvPr id="104" name="Google Shape;104;p16"/>
          <p:cNvGrpSpPr/>
          <p:nvPr/>
        </p:nvGrpSpPr>
        <p:grpSpPr>
          <a:xfrm>
            <a:off x="9069741" y="3621486"/>
            <a:ext cx="629770" cy="715312"/>
            <a:chOff x="9069741" y="3621486"/>
            <a:chExt cx="629770" cy="715312"/>
          </a:xfrm>
        </p:grpSpPr>
        <p:sp>
          <p:nvSpPr>
            <p:cNvPr id="105" name="Google Shape;105;p16"/>
            <p:cNvSpPr/>
            <p:nvPr/>
          </p:nvSpPr>
          <p:spPr>
            <a:xfrm>
              <a:off x="9069741" y="3621486"/>
              <a:ext cx="629769" cy="715312"/>
            </a:xfrm>
            <a:custGeom>
              <a:avLst/>
              <a:gdLst/>
              <a:ahLst/>
              <a:cxnLst/>
              <a:rect l="l" t="t" r="r" b="b"/>
              <a:pathLst>
                <a:path w="629769" h="715312" extrusionOk="0">
                  <a:moveTo>
                    <a:pt x="609493" y="162253"/>
                  </a:moveTo>
                  <a:lnTo>
                    <a:pt x="305358" y="4247"/>
                  </a:lnTo>
                  <a:cubicBezTo>
                    <a:pt x="286923" y="-5334"/>
                    <a:pt x="264226" y="1843"/>
                    <a:pt x="254681" y="20277"/>
                  </a:cubicBezTo>
                  <a:lnTo>
                    <a:pt x="4247" y="502382"/>
                  </a:lnTo>
                  <a:cubicBezTo>
                    <a:pt x="-5334" y="520817"/>
                    <a:pt x="1843" y="543514"/>
                    <a:pt x="20277" y="553059"/>
                  </a:cubicBezTo>
                  <a:lnTo>
                    <a:pt x="324412" y="711065"/>
                  </a:lnTo>
                  <a:cubicBezTo>
                    <a:pt x="342847" y="720647"/>
                    <a:pt x="365544" y="713469"/>
                    <a:pt x="375089" y="695035"/>
                  </a:cubicBezTo>
                  <a:lnTo>
                    <a:pt x="625523" y="212966"/>
                  </a:lnTo>
                  <a:cubicBezTo>
                    <a:pt x="635104" y="194532"/>
                    <a:pt x="627927" y="171835"/>
                    <a:pt x="609493" y="162253"/>
                  </a:cubicBezTo>
                  <a:close/>
                </a:path>
              </a:pathLst>
            </a:custGeom>
            <a:solidFill>
              <a:srgbClr val="F9AA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9069741" y="4106818"/>
              <a:ext cx="383941" cy="229980"/>
            </a:xfrm>
            <a:custGeom>
              <a:avLst/>
              <a:gdLst/>
              <a:ahLst/>
              <a:cxnLst/>
              <a:rect l="l" t="t" r="r" b="b"/>
              <a:pathLst>
                <a:path w="383941" h="229980" extrusionOk="0">
                  <a:moveTo>
                    <a:pt x="333265" y="208683"/>
                  </a:moveTo>
                  <a:lnTo>
                    <a:pt x="29130" y="50677"/>
                  </a:lnTo>
                  <a:cubicBezTo>
                    <a:pt x="10696" y="41095"/>
                    <a:pt x="3519" y="18398"/>
                    <a:pt x="13100" y="0"/>
                  </a:cubicBezTo>
                  <a:lnTo>
                    <a:pt x="4247" y="17050"/>
                  </a:lnTo>
                  <a:cubicBezTo>
                    <a:pt x="-5334" y="35485"/>
                    <a:pt x="1843" y="58182"/>
                    <a:pt x="20277" y="67727"/>
                  </a:cubicBezTo>
                  <a:lnTo>
                    <a:pt x="324412" y="225733"/>
                  </a:lnTo>
                  <a:cubicBezTo>
                    <a:pt x="342847" y="235314"/>
                    <a:pt x="365544" y="228137"/>
                    <a:pt x="375089" y="209703"/>
                  </a:cubicBezTo>
                  <a:lnTo>
                    <a:pt x="383942" y="192653"/>
                  </a:lnTo>
                  <a:cubicBezTo>
                    <a:pt x="374360" y="211051"/>
                    <a:pt x="351663" y="218228"/>
                    <a:pt x="333265" y="208683"/>
                  </a:cubicBezTo>
                  <a:close/>
                </a:path>
              </a:pathLst>
            </a:custGeom>
            <a:solidFill>
              <a:srgbClr val="F9AA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07" name="Google Shape;107;p16"/>
            <p:cNvGrpSpPr/>
            <p:nvPr/>
          </p:nvGrpSpPr>
          <p:grpSpPr>
            <a:xfrm>
              <a:off x="9111101" y="3646909"/>
              <a:ext cx="566466" cy="626989"/>
              <a:chOff x="9111101" y="3646909"/>
              <a:chExt cx="566466" cy="626989"/>
            </a:xfrm>
          </p:grpSpPr>
          <p:sp>
            <p:nvSpPr>
              <p:cNvPr id="108" name="Google Shape;108;p16"/>
              <p:cNvSpPr/>
              <p:nvPr/>
            </p:nvSpPr>
            <p:spPr>
              <a:xfrm rot="1647099">
                <a:off x="9208545" y="3703652"/>
                <a:ext cx="371570" cy="513509"/>
              </a:xfrm>
              <a:custGeom>
                <a:avLst/>
                <a:gdLst/>
                <a:ahLst/>
                <a:cxnLst/>
                <a:rect l="l" t="t" r="r" b="b"/>
                <a:pathLst>
                  <a:path w="371570" h="513509" extrusionOk="0">
                    <a:moveTo>
                      <a:pt x="0" y="0"/>
                    </a:moveTo>
                    <a:lnTo>
                      <a:pt x="371570" y="0"/>
                    </a:lnTo>
                    <a:lnTo>
                      <a:pt x="371570" y="513509"/>
                    </a:lnTo>
                    <a:lnTo>
                      <a:pt x="0" y="513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09" name="Google Shape;109;p16"/>
              <p:cNvSpPr/>
              <p:nvPr/>
            </p:nvSpPr>
            <p:spPr>
              <a:xfrm rot="1647099">
                <a:off x="9303159" y="3726753"/>
                <a:ext cx="371570" cy="103066"/>
              </a:xfrm>
              <a:custGeom>
                <a:avLst/>
                <a:gdLst/>
                <a:ahLst/>
                <a:cxnLst/>
                <a:rect l="l" t="t" r="r" b="b"/>
                <a:pathLst>
                  <a:path w="371570" h="103066" extrusionOk="0">
                    <a:moveTo>
                      <a:pt x="0" y="0"/>
                    </a:moveTo>
                    <a:lnTo>
                      <a:pt x="371570" y="0"/>
                    </a:lnTo>
                    <a:lnTo>
                      <a:pt x="371570" y="103066"/>
                    </a:lnTo>
                    <a:lnTo>
                      <a:pt x="0" y="103066"/>
                    </a:lnTo>
                    <a:close/>
                  </a:path>
                </a:pathLst>
              </a:custGeom>
              <a:solidFill>
                <a:srgbClr val="E939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grpSp>
            <p:nvGrpSpPr>
              <p:cNvPr id="110" name="Google Shape;110;p16"/>
              <p:cNvGrpSpPr/>
              <p:nvPr/>
            </p:nvGrpSpPr>
            <p:grpSpPr>
              <a:xfrm>
                <a:off x="9189845" y="3814200"/>
                <a:ext cx="368467" cy="352473"/>
                <a:chOff x="9189845" y="3814200"/>
                <a:chExt cx="368467" cy="352473"/>
              </a:xfrm>
            </p:grpSpPr>
            <p:grpSp>
              <p:nvGrpSpPr>
                <p:cNvPr id="111" name="Google Shape;111;p16"/>
                <p:cNvGrpSpPr/>
                <p:nvPr/>
              </p:nvGrpSpPr>
              <p:grpSpPr>
                <a:xfrm>
                  <a:off x="9229004" y="3960759"/>
                  <a:ext cx="255934" cy="129241"/>
                  <a:chOff x="9229004" y="3960759"/>
                  <a:chExt cx="255934" cy="129241"/>
                </a:xfrm>
              </p:grpSpPr>
              <p:sp>
                <p:nvSpPr>
                  <p:cNvPr id="112" name="Google Shape;112;p16"/>
                  <p:cNvSpPr/>
                  <p:nvPr/>
                </p:nvSpPr>
                <p:spPr>
                  <a:xfrm>
                    <a:off x="9229004" y="3960759"/>
                    <a:ext cx="45343" cy="45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43" h="45343" extrusionOk="0">
                        <a:moveTo>
                          <a:pt x="42774" y="33120"/>
                        </a:moveTo>
                        <a:cubicBezTo>
                          <a:pt x="37018" y="44232"/>
                          <a:pt x="23320" y="48567"/>
                          <a:pt x="12208" y="42774"/>
                        </a:cubicBezTo>
                        <a:cubicBezTo>
                          <a:pt x="1096" y="37018"/>
                          <a:pt x="-3203" y="23319"/>
                          <a:pt x="2553" y="12208"/>
                        </a:cubicBezTo>
                        <a:cubicBezTo>
                          <a:pt x="8309" y="1096"/>
                          <a:pt x="22008" y="-3203"/>
                          <a:pt x="33120" y="2553"/>
                        </a:cubicBezTo>
                        <a:cubicBezTo>
                          <a:pt x="44232" y="8346"/>
                          <a:pt x="48567" y="22008"/>
                          <a:pt x="42774" y="33120"/>
                        </a:cubicBezTo>
                        <a:close/>
                      </a:path>
                    </a:pathLst>
                  </a:custGeom>
                  <a:solidFill>
                    <a:srgbClr val="D639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  <p:grpSp>
                <p:nvGrpSpPr>
                  <p:cNvPr id="113" name="Google Shape;113;p16"/>
                  <p:cNvGrpSpPr/>
                  <p:nvPr/>
                </p:nvGrpSpPr>
                <p:grpSpPr>
                  <a:xfrm>
                    <a:off x="9285844" y="3985430"/>
                    <a:ext cx="199094" cy="104570"/>
                    <a:chOff x="9285844" y="3985430"/>
                    <a:chExt cx="199094" cy="104570"/>
                  </a:xfrm>
                </p:grpSpPr>
                <p:sp>
                  <p:nvSpPr>
                    <p:cNvPr id="114" name="Google Shape;114;p16"/>
                    <p:cNvSpPr/>
                    <p:nvPr/>
                  </p:nvSpPr>
                  <p:spPr>
                    <a:xfrm>
                      <a:off x="9296263" y="3985430"/>
                      <a:ext cx="188675" cy="1045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675" h="104570" extrusionOk="0">
                          <a:moveTo>
                            <a:pt x="179753" y="103938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85728" y="92462"/>
                          </a:lnTo>
                          <a:cubicBezTo>
                            <a:pt x="188424" y="93846"/>
                            <a:pt x="189444" y="97161"/>
                            <a:pt x="188059" y="99857"/>
                          </a:cubicBezTo>
                          <a:lnTo>
                            <a:pt x="187149" y="101606"/>
                          </a:lnTo>
                          <a:cubicBezTo>
                            <a:pt x="185764" y="104302"/>
                            <a:pt x="182449" y="105359"/>
                            <a:pt x="179753" y="103938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  <p:sp>
                  <p:nvSpPr>
                    <p:cNvPr id="115" name="Google Shape;115;p16"/>
                    <p:cNvSpPr/>
                    <p:nvPr/>
                  </p:nvSpPr>
                  <p:spPr>
                    <a:xfrm>
                      <a:off x="9285844" y="4005540"/>
                      <a:ext cx="73331" cy="446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331" h="44639" extrusionOk="0">
                          <a:moveTo>
                            <a:pt x="64409" y="44007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70384" y="32531"/>
                          </a:lnTo>
                          <a:cubicBezTo>
                            <a:pt x="73080" y="33915"/>
                            <a:pt x="74100" y="37231"/>
                            <a:pt x="72715" y="39927"/>
                          </a:cubicBezTo>
                          <a:lnTo>
                            <a:pt x="71805" y="41675"/>
                          </a:lnTo>
                          <a:cubicBezTo>
                            <a:pt x="70384" y="44371"/>
                            <a:pt x="67068" y="45428"/>
                            <a:pt x="64409" y="44007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</p:grpSp>
            </p:grpSp>
            <p:grpSp>
              <p:nvGrpSpPr>
                <p:cNvPr id="116" name="Google Shape;116;p16"/>
                <p:cNvGrpSpPr/>
                <p:nvPr/>
              </p:nvGrpSpPr>
              <p:grpSpPr>
                <a:xfrm>
                  <a:off x="9303203" y="3814200"/>
                  <a:ext cx="255109" cy="134537"/>
                  <a:chOff x="9303203" y="3814200"/>
                  <a:chExt cx="255109" cy="134537"/>
                </a:xfrm>
              </p:grpSpPr>
              <p:sp>
                <p:nvSpPr>
                  <p:cNvPr id="117" name="Google Shape;117;p16"/>
                  <p:cNvSpPr/>
                  <p:nvPr/>
                </p:nvSpPr>
                <p:spPr>
                  <a:xfrm rot="-5193955">
                    <a:off x="9304520" y="3815517"/>
                    <a:ext cx="45321" cy="45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21" h="45321" extrusionOk="0">
                        <a:moveTo>
                          <a:pt x="45321" y="22661"/>
                        </a:moveTo>
                        <a:cubicBezTo>
                          <a:pt x="45321" y="35176"/>
                          <a:pt x="35176" y="45321"/>
                          <a:pt x="22661" y="45321"/>
                        </a:cubicBezTo>
                        <a:cubicBezTo>
                          <a:pt x="10145" y="45321"/>
                          <a:pt x="0" y="35176"/>
                          <a:pt x="0" y="22661"/>
                        </a:cubicBezTo>
                        <a:cubicBezTo>
                          <a:pt x="0" y="10145"/>
                          <a:pt x="10145" y="0"/>
                          <a:pt x="22661" y="0"/>
                        </a:cubicBezTo>
                        <a:cubicBezTo>
                          <a:pt x="35176" y="0"/>
                          <a:pt x="45321" y="10145"/>
                          <a:pt x="45321" y="22661"/>
                        </a:cubicBezTo>
                        <a:close/>
                      </a:path>
                    </a:pathLst>
                  </a:custGeom>
                  <a:solidFill>
                    <a:srgbClr val="D639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  <p:grpSp>
                <p:nvGrpSpPr>
                  <p:cNvPr id="118" name="Google Shape;118;p16"/>
                  <p:cNvGrpSpPr/>
                  <p:nvPr/>
                </p:nvGrpSpPr>
                <p:grpSpPr>
                  <a:xfrm>
                    <a:off x="9359218" y="3844183"/>
                    <a:ext cx="199094" cy="104554"/>
                    <a:chOff x="9359218" y="3844183"/>
                    <a:chExt cx="199094" cy="104554"/>
                  </a:xfrm>
                </p:grpSpPr>
                <p:sp>
                  <p:nvSpPr>
                    <p:cNvPr id="119" name="Google Shape;119;p16"/>
                    <p:cNvSpPr/>
                    <p:nvPr/>
                  </p:nvSpPr>
                  <p:spPr>
                    <a:xfrm>
                      <a:off x="9369637" y="3844183"/>
                      <a:ext cx="188675" cy="1045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675" h="104554" extrusionOk="0">
                          <a:moveTo>
                            <a:pt x="179753" y="103938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85728" y="92462"/>
                          </a:lnTo>
                          <a:cubicBezTo>
                            <a:pt x="188424" y="93846"/>
                            <a:pt x="189444" y="97161"/>
                            <a:pt x="188059" y="99857"/>
                          </a:cubicBezTo>
                          <a:lnTo>
                            <a:pt x="187148" y="101606"/>
                          </a:lnTo>
                          <a:cubicBezTo>
                            <a:pt x="185764" y="104302"/>
                            <a:pt x="182449" y="105322"/>
                            <a:pt x="179753" y="103938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  <p:sp>
                  <p:nvSpPr>
                    <p:cNvPr id="120" name="Google Shape;120;p16"/>
                    <p:cNvSpPr/>
                    <p:nvPr/>
                  </p:nvSpPr>
                  <p:spPr>
                    <a:xfrm>
                      <a:off x="9359218" y="3864293"/>
                      <a:ext cx="111002" cy="64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002" h="64203" extrusionOk="0">
                          <a:moveTo>
                            <a:pt x="102080" y="63571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08055" y="52095"/>
                          </a:lnTo>
                          <a:cubicBezTo>
                            <a:pt x="110751" y="53479"/>
                            <a:pt x="111771" y="56795"/>
                            <a:pt x="110386" y="59491"/>
                          </a:cubicBezTo>
                          <a:lnTo>
                            <a:pt x="109475" y="61239"/>
                          </a:lnTo>
                          <a:cubicBezTo>
                            <a:pt x="108055" y="63935"/>
                            <a:pt x="104776" y="64992"/>
                            <a:pt x="102080" y="63571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</p:grpSp>
            </p:grpSp>
            <p:grpSp>
              <p:nvGrpSpPr>
                <p:cNvPr id="121" name="Google Shape;121;p16"/>
                <p:cNvGrpSpPr/>
                <p:nvPr/>
              </p:nvGrpSpPr>
              <p:grpSpPr>
                <a:xfrm>
                  <a:off x="9266747" y="3888114"/>
                  <a:ext cx="253822" cy="133268"/>
                  <a:chOff x="9266747" y="3888114"/>
                  <a:chExt cx="253822" cy="133268"/>
                </a:xfrm>
              </p:grpSpPr>
              <p:sp>
                <p:nvSpPr>
                  <p:cNvPr id="122" name="Google Shape;122;p16"/>
                  <p:cNvSpPr/>
                  <p:nvPr/>
                </p:nvSpPr>
                <p:spPr>
                  <a:xfrm>
                    <a:off x="9266747" y="3888114"/>
                    <a:ext cx="45327" cy="45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27" h="45343" extrusionOk="0">
                        <a:moveTo>
                          <a:pt x="42774" y="33120"/>
                        </a:moveTo>
                        <a:cubicBezTo>
                          <a:pt x="37018" y="44232"/>
                          <a:pt x="23320" y="48567"/>
                          <a:pt x="12208" y="42774"/>
                        </a:cubicBezTo>
                        <a:cubicBezTo>
                          <a:pt x="1096" y="37018"/>
                          <a:pt x="-3203" y="23319"/>
                          <a:pt x="2553" y="12208"/>
                        </a:cubicBezTo>
                        <a:cubicBezTo>
                          <a:pt x="8310" y="1096"/>
                          <a:pt x="22008" y="-3203"/>
                          <a:pt x="33120" y="2553"/>
                        </a:cubicBezTo>
                        <a:cubicBezTo>
                          <a:pt x="44232" y="8346"/>
                          <a:pt x="48531" y="22008"/>
                          <a:pt x="42774" y="33120"/>
                        </a:cubicBezTo>
                        <a:close/>
                      </a:path>
                    </a:pathLst>
                  </a:custGeom>
                  <a:solidFill>
                    <a:srgbClr val="F2B04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  <p:grpSp>
                <p:nvGrpSpPr>
                  <p:cNvPr id="123" name="Google Shape;123;p16"/>
                  <p:cNvGrpSpPr/>
                  <p:nvPr/>
                </p:nvGrpSpPr>
                <p:grpSpPr>
                  <a:xfrm>
                    <a:off x="9321474" y="3916828"/>
                    <a:ext cx="199095" cy="104554"/>
                    <a:chOff x="9321474" y="3916828"/>
                    <a:chExt cx="199095" cy="104554"/>
                  </a:xfrm>
                </p:grpSpPr>
                <p:sp>
                  <p:nvSpPr>
                    <p:cNvPr id="124" name="Google Shape;124;p16"/>
                    <p:cNvSpPr/>
                    <p:nvPr/>
                  </p:nvSpPr>
                  <p:spPr>
                    <a:xfrm>
                      <a:off x="9331894" y="3916828"/>
                      <a:ext cx="188675" cy="1045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675" h="104554" extrusionOk="0">
                          <a:moveTo>
                            <a:pt x="179753" y="103938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85728" y="92462"/>
                          </a:lnTo>
                          <a:cubicBezTo>
                            <a:pt x="188424" y="93846"/>
                            <a:pt x="189444" y="97161"/>
                            <a:pt x="188059" y="99857"/>
                          </a:cubicBezTo>
                          <a:lnTo>
                            <a:pt x="187149" y="101606"/>
                          </a:lnTo>
                          <a:cubicBezTo>
                            <a:pt x="185764" y="104302"/>
                            <a:pt x="182449" y="105322"/>
                            <a:pt x="179753" y="103938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  <p:sp>
                  <p:nvSpPr>
                    <p:cNvPr id="125" name="Google Shape;125;p16"/>
                    <p:cNvSpPr/>
                    <p:nvPr/>
                  </p:nvSpPr>
                  <p:spPr>
                    <a:xfrm>
                      <a:off x="9321474" y="3936939"/>
                      <a:ext cx="144520" cy="816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520" h="81618" extrusionOk="0">
                          <a:moveTo>
                            <a:pt x="135597" y="80986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41572" y="69509"/>
                          </a:lnTo>
                          <a:cubicBezTo>
                            <a:pt x="144268" y="70894"/>
                            <a:pt x="145288" y="74209"/>
                            <a:pt x="143904" y="76905"/>
                          </a:cubicBezTo>
                          <a:lnTo>
                            <a:pt x="142993" y="78654"/>
                          </a:lnTo>
                          <a:cubicBezTo>
                            <a:pt x="141572" y="81350"/>
                            <a:pt x="138293" y="82406"/>
                            <a:pt x="135597" y="80986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</p:grpSp>
            </p:grpSp>
            <p:grpSp>
              <p:nvGrpSpPr>
                <p:cNvPr id="126" name="Google Shape;126;p16"/>
                <p:cNvGrpSpPr/>
                <p:nvPr/>
              </p:nvGrpSpPr>
              <p:grpSpPr>
                <a:xfrm>
                  <a:off x="9189845" y="4031973"/>
                  <a:ext cx="255273" cy="134700"/>
                  <a:chOff x="9189845" y="4031973"/>
                  <a:chExt cx="255273" cy="134700"/>
                </a:xfrm>
              </p:grpSpPr>
              <p:sp>
                <p:nvSpPr>
                  <p:cNvPr id="127" name="Google Shape;127;p16"/>
                  <p:cNvSpPr/>
                  <p:nvPr/>
                </p:nvSpPr>
                <p:spPr>
                  <a:xfrm rot="-5171224">
                    <a:off x="9191302" y="4033430"/>
                    <a:ext cx="45322" cy="45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22" h="45322" extrusionOk="0">
                        <a:moveTo>
                          <a:pt x="45322" y="22661"/>
                        </a:moveTo>
                        <a:cubicBezTo>
                          <a:pt x="45322" y="35176"/>
                          <a:pt x="35176" y="45322"/>
                          <a:pt x="22661" y="45322"/>
                        </a:cubicBezTo>
                        <a:cubicBezTo>
                          <a:pt x="10146" y="45322"/>
                          <a:pt x="0" y="35176"/>
                          <a:pt x="0" y="22661"/>
                        </a:cubicBezTo>
                        <a:cubicBezTo>
                          <a:pt x="0" y="10146"/>
                          <a:pt x="10146" y="0"/>
                          <a:pt x="22661" y="0"/>
                        </a:cubicBezTo>
                        <a:cubicBezTo>
                          <a:pt x="35176" y="0"/>
                          <a:pt x="45322" y="10146"/>
                          <a:pt x="45322" y="22661"/>
                        </a:cubicBezTo>
                        <a:close/>
                      </a:path>
                    </a:pathLst>
                  </a:custGeom>
                  <a:solidFill>
                    <a:srgbClr val="F2B04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Inter"/>
                      <a:ea typeface="Inter"/>
                      <a:cs typeface="Inter"/>
                      <a:sym typeface="Inter"/>
                    </a:endParaRPr>
                  </a:p>
                </p:txBody>
              </p:sp>
              <p:grpSp>
                <p:nvGrpSpPr>
                  <p:cNvPr id="128" name="Google Shape;128;p16"/>
                  <p:cNvGrpSpPr/>
                  <p:nvPr/>
                </p:nvGrpSpPr>
                <p:grpSpPr>
                  <a:xfrm>
                    <a:off x="9245987" y="4062119"/>
                    <a:ext cx="199131" cy="104554"/>
                    <a:chOff x="9245987" y="4062119"/>
                    <a:chExt cx="199131" cy="104554"/>
                  </a:xfrm>
                </p:grpSpPr>
                <p:sp>
                  <p:nvSpPr>
                    <p:cNvPr id="129" name="Google Shape;129;p16"/>
                    <p:cNvSpPr/>
                    <p:nvPr/>
                  </p:nvSpPr>
                  <p:spPr>
                    <a:xfrm>
                      <a:off x="9256443" y="4062119"/>
                      <a:ext cx="188675" cy="1045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8675" h="104554" extrusionOk="0">
                          <a:moveTo>
                            <a:pt x="179753" y="103938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85728" y="92462"/>
                          </a:lnTo>
                          <a:cubicBezTo>
                            <a:pt x="188424" y="93846"/>
                            <a:pt x="189444" y="97161"/>
                            <a:pt x="188059" y="99857"/>
                          </a:cubicBezTo>
                          <a:lnTo>
                            <a:pt x="187149" y="101606"/>
                          </a:lnTo>
                          <a:cubicBezTo>
                            <a:pt x="185728" y="104302"/>
                            <a:pt x="182412" y="105322"/>
                            <a:pt x="179753" y="103938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  <p:sp>
                  <p:nvSpPr>
                    <p:cNvPr id="130" name="Google Shape;130;p16"/>
                    <p:cNvSpPr/>
                    <p:nvPr/>
                  </p:nvSpPr>
                  <p:spPr>
                    <a:xfrm>
                      <a:off x="9245987" y="4082230"/>
                      <a:ext cx="111002" cy="642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1002" h="64203" extrusionOk="0">
                          <a:moveTo>
                            <a:pt x="102080" y="63571"/>
                          </a:moveTo>
                          <a:lnTo>
                            <a:pt x="2948" y="12093"/>
                          </a:lnTo>
                          <a:cubicBezTo>
                            <a:pt x="252" y="10708"/>
                            <a:pt x="-768" y="7393"/>
                            <a:pt x="616" y="4697"/>
                          </a:cubicBezTo>
                          <a:lnTo>
                            <a:pt x="1527" y="2948"/>
                          </a:lnTo>
                          <a:cubicBezTo>
                            <a:pt x="2912" y="252"/>
                            <a:pt x="6227" y="-768"/>
                            <a:pt x="8923" y="616"/>
                          </a:cubicBezTo>
                          <a:lnTo>
                            <a:pt x="108055" y="52095"/>
                          </a:lnTo>
                          <a:cubicBezTo>
                            <a:pt x="110750" y="53479"/>
                            <a:pt x="111771" y="56795"/>
                            <a:pt x="110386" y="59491"/>
                          </a:cubicBezTo>
                          <a:lnTo>
                            <a:pt x="109475" y="61239"/>
                          </a:lnTo>
                          <a:cubicBezTo>
                            <a:pt x="108091" y="63935"/>
                            <a:pt x="104776" y="64992"/>
                            <a:pt x="102080" y="63571"/>
                          </a:cubicBezTo>
                          <a:close/>
                        </a:path>
                      </a:pathLst>
                    </a:custGeom>
                    <a:solidFill>
                      <a:srgbClr val="C5CAD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p:txBody>
                </p:sp>
              </p:grpSp>
            </p:grpSp>
          </p:grpSp>
        </p:grpSp>
        <p:sp>
          <p:nvSpPr>
            <p:cNvPr id="131" name="Google Shape;131;p16"/>
            <p:cNvSpPr/>
            <p:nvPr/>
          </p:nvSpPr>
          <p:spPr>
            <a:xfrm>
              <a:off x="9297718" y="3621486"/>
              <a:ext cx="401793" cy="264335"/>
            </a:xfrm>
            <a:custGeom>
              <a:avLst/>
              <a:gdLst/>
              <a:ahLst/>
              <a:cxnLst/>
              <a:rect l="l" t="t" r="r" b="b"/>
              <a:pathLst>
                <a:path w="401793" h="264335" extrusionOk="0">
                  <a:moveTo>
                    <a:pt x="381516" y="162253"/>
                  </a:moveTo>
                  <a:lnTo>
                    <a:pt x="77382" y="4247"/>
                  </a:lnTo>
                  <a:cubicBezTo>
                    <a:pt x="58947" y="-5334"/>
                    <a:pt x="36250" y="1843"/>
                    <a:pt x="26705" y="20277"/>
                  </a:cubicBezTo>
                  <a:lnTo>
                    <a:pt x="0" y="71683"/>
                  </a:lnTo>
                  <a:cubicBezTo>
                    <a:pt x="9582" y="53248"/>
                    <a:pt x="32279" y="46071"/>
                    <a:pt x="50677" y="55653"/>
                  </a:cubicBezTo>
                  <a:lnTo>
                    <a:pt x="354812" y="213659"/>
                  </a:lnTo>
                  <a:cubicBezTo>
                    <a:pt x="373246" y="223240"/>
                    <a:pt x="380423" y="245937"/>
                    <a:pt x="370842" y="264335"/>
                  </a:cubicBezTo>
                  <a:lnTo>
                    <a:pt x="397546" y="212930"/>
                  </a:lnTo>
                  <a:cubicBezTo>
                    <a:pt x="407128" y="194532"/>
                    <a:pt x="399951" y="171835"/>
                    <a:pt x="381516" y="162253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32" name="Google Shape;132;p16"/>
            <p:cNvGrpSpPr/>
            <p:nvPr/>
          </p:nvGrpSpPr>
          <p:grpSpPr>
            <a:xfrm>
              <a:off x="9396609" y="3638514"/>
              <a:ext cx="246613" cy="187033"/>
              <a:chOff x="9396609" y="3638514"/>
              <a:chExt cx="246613" cy="187033"/>
            </a:xfrm>
          </p:grpSpPr>
          <p:sp>
            <p:nvSpPr>
              <p:cNvPr id="133" name="Google Shape;133;p16"/>
              <p:cNvSpPr/>
              <p:nvPr/>
            </p:nvSpPr>
            <p:spPr>
              <a:xfrm>
                <a:off x="9396609" y="3651222"/>
                <a:ext cx="229593" cy="174325"/>
              </a:xfrm>
              <a:custGeom>
                <a:avLst/>
                <a:gdLst/>
                <a:ahLst/>
                <a:cxnLst/>
                <a:rect l="l" t="t" r="r" b="b"/>
                <a:pathLst>
                  <a:path w="229593" h="174325" extrusionOk="0">
                    <a:moveTo>
                      <a:pt x="166735" y="171572"/>
                    </a:moveTo>
                    <a:lnTo>
                      <a:pt x="13210" y="91822"/>
                    </a:lnTo>
                    <a:cubicBezTo>
                      <a:pt x="1224" y="85592"/>
                      <a:pt x="-3476" y="70764"/>
                      <a:pt x="2754" y="58742"/>
                    </a:cubicBezTo>
                    <a:lnTo>
                      <a:pt x="32046" y="2345"/>
                    </a:lnTo>
                    <a:cubicBezTo>
                      <a:pt x="33139" y="195"/>
                      <a:pt x="35798" y="-606"/>
                      <a:pt x="37911" y="487"/>
                    </a:cubicBezTo>
                    <a:lnTo>
                      <a:pt x="227248" y="98853"/>
                    </a:lnTo>
                    <a:cubicBezTo>
                      <a:pt x="229398" y="99946"/>
                      <a:pt x="230199" y="102606"/>
                      <a:pt x="229107" y="104719"/>
                    </a:cubicBezTo>
                    <a:lnTo>
                      <a:pt x="199815" y="161116"/>
                    </a:lnTo>
                    <a:cubicBezTo>
                      <a:pt x="193549" y="173102"/>
                      <a:pt x="178721" y="177802"/>
                      <a:pt x="166735" y="171572"/>
                    </a:cubicBezTo>
                    <a:close/>
                    <a:moveTo>
                      <a:pt x="37729" y="10214"/>
                    </a:moveTo>
                    <a:lnTo>
                      <a:pt x="10441" y="62749"/>
                    </a:lnTo>
                    <a:cubicBezTo>
                      <a:pt x="6434" y="70473"/>
                      <a:pt x="9458" y="80054"/>
                      <a:pt x="17181" y="84062"/>
                    </a:cubicBezTo>
                    <a:lnTo>
                      <a:pt x="170706" y="163812"/>
                    </a:lnTo>
                    <a:cubicBezTo>
                      <a:pt x="178430" y="167819"/>
                      <a:pt x="188011" y="164795"/>
                      <a:pt x="192019" y="157072"/>
                    </a:cubicBezTo>
                    <a:lnTo>
                      <a:pt x="219306" y="104537"/>
                    </a:lnTo>
                    <a:lnTo>
                      <a:pt x="37729" y="10214"/>
                    </a:lnTo>
                    <a:close/>
                  </a:path>
                </a:pathLst>
              </a:custGeom>
              <a:solidFill>
                <a:srgbClr val="363F4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34" name="Google Shape;134;p16"/>
              <p:cNvSpPr/>
              <p:nvPr/>
            </p:nvSpPr>
            <p:spPr>
              <a:xfrm>
                <a:off x="9432201" y="3744478"/>
                <a:ext cx="111711" cy="71105"/>
              </a:xfrm>
              <a:custGeom>
                <a:avLst/>
                <a:gdLst/>
                <a:ahLst/>
                <a:cxnLst/>
                <a:rect l="l" t="t" r="r" b="b"/>
                <a:pathLst>
                  <a:path w="111711" h="71105" extrusionOk="0">
                    <a:moveTo>
                      <a:pt x="93945" y="69864"/>
                    </a:moveTo>
                    <a:lnTo>
                      <a:pt x="5889" y="24105"/>
                    </a:lnTo>
                    <a:cubicBezTo>
                      <a:pt x="534" y="21337"/>
                      <a:pt x="-1543" y="14742"/>
                      <a:pt x="1226" y="9387"/>
                    </a:cubicBezTo>
                    <a:lnTo>
                      <a:pt x="3048" y="5889"/>
                    </a:lnTo>
                    <a:cubicBezTo>
                      <a:pt x="5816" y="534"/>
                      <a:pt x="12411" y="-1543"/>
                      <a:pt x="17766" y="1226"/>
                    </a:cubicBezTo>
                    <a:lnTo>
                      <a:pt x="105822" y="46985"/>
                    </a:lnTo>
                    <a:cubicBezTo>
                      <a:pt x="111178" y="49753"/>
                      <a:pt x="113255" y="56348"/>
                      <a:pt x="110486" y="61703"/>
                    </a:cubicBezTo>
                    <a:lnTo>
                      <a:pt x="108664" y="65201"/>
                    </a:lnTo>
                    <a:cubicBezTo>
                      <a:pt x="105859" y="70556"/>
                      <a:pt x="99301" y="72669"/>
                      <a:pt x="93945" y="69864"/>
                    </a:cubicBezTo>
                    <a:close/>
                  </a:path>
                </a:pathLst>
              </a:custGeom>
              <a:solidFill>
                <a:srgbClr val="202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35" name="Google Shape;135;p16"/>
              <p:cNvSpPr/>
              <p:nvPr/>
            </p:nvSpPr>
            <p:spPr>
              <a:xfrm>
                <a:off x="9411160" y="3638514"/>
                <a:ext cx="232062" cy="132408"/>
              </a:xfrm>
              <a:custGeom>
                <a:avLst/>
                <a:gdLst/>
                <a:ahLst/>
                <a:cxnLst/>
                <a:rect l="l" t="t" r="r" b="b"/>
                <a:pathLst>
                  <a:path w="232062" h="132408" extrusionOk="0">
                    <a:moveTo>
                      <a:pt x="225412" y="109194"/>
                    </a:moveTo>
                    <a:lnTo>
                      <a:pt x="173351" y="82125"/>
                    </a:lnTo>
                    <a:cubicBezTo>
                      <a:pt x="174845" y="68499"/>
                      <a:pt x="168032" y="54764"/>
                      <a:pt x="155171" y="48061"/>
                    </a:cubicBezTo>
                    <a:lnTo>
                      <a:pt x="108392" y="23761"/>
                    </a:lnTo>
                    <a:cubicBezTo>
                      <a:pt x="95496" y="17057"/>
                      <a:pt x="80340" y="19425"/>
                      <a:pt x="70066" y="28461"/>
                    </a:cubicBezTo>
                    <a:lnTo>
                      <a:pt x="18005" y="1392"/>
                    </a:lnTo>
                    <a:cubicBezTo>
                      <a:pt x="11957" y="-1742"/>
                      <a:pt x="4525" y="590"/>
                      <a:pt x="1392" y="6638"/>
                    </a:cubicBezTo>
                    <a:cubicBezTo>
                      <a:pt x="-1742" y="12685"/>
                      <a:pt x="590" y="20118"/>
                      <a:pt x="6638" y="23251"/>
                    </a:cubicBezTo>
                    <a:lnTo>
                      <a:pt x="214082" y="131017"/>
                    </a:lnTo>
                    <a:cubicBezTo>
                      <a:pt x="220130" y="134150"/>
                      <a:pt x="227562" y="131818"/>
                      <a:pt x="230695" y="125771"/>
                    </a:cubicBezTo>
                    <a:cubicBezTo>
                      <a:pt x="233792" y="119759"/>
                      <a:pt x="231460" y="112327"/>
                      <a:pt x="225412" y="109194"/>
                    </a:cubicBezTo>
                    <a:close/>
                  </a:path>
                </a:pathLst>
              </a:custGeom>
              <a:solidFill>
                <a:srgbClr val="202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grpSp>
        <p:nvGrpSpPr>
          <p:cNvPr id="136" name="Google Shape;136;p16"/>
          <p:cNvGrpSpPr/>
          <p:nvPr/>
        </p:nvGrpSpPr>
        <p:grpSpPr>
          <a:xfrm>
            <a:off x="9136092" y="2938334"/>
            <a:ext cx="427435" cy="508132"/>
            <a:chOff x="9136092" y="2938334"/>
            <a:chExt cx="427435" cy="508132"/>
          </a:xfrm>
        </p:grpSpPr>
        <p:grpSp>
          <p:nvGrpSpPr>
            <p:cNvPr id="137" name="Google Shape;137;p16"/>
            <p:cNvGrpSpPr/>
            <p:nvPr/>
          </p:nvGrpSpPr>
          <p:grpSpPr>
            <a:xfrm>
              <a:off x="9136092" y="2938334"/>
              <a:ext cx="425283" cy="258739"/>
              <a:chOff x="9136092" y="2938334"/>
              <a:chExt cx="425283" cy="258739"/>
            </a:xfrm>
          </p:grpSpPr>
          <p:grpSp>
            <p:nvGrpSpPr>
              <p:cNvPr id="138" name="Google Shape;138;p16"/>
              <p:cNvGrpSpPr/>
              <p:nvPr/>
            </p:nvGrpSpPr>
            <p:grpSpPr>
              <a:xfrm>
                <a:off x="9136092" y="2967224"/>
                <a:ext cx="115721" cy="229849"/>
                <a:chOff x="9136092" y="2967224"/>
                <a:chExt cx="115721" cy="229849"/>
              </a:xfrm>
            </p:grpSpPr>
            <p:sp>
              <p:nvSpPr>
                <p:cNvPr id="139" name="Google Shape;139;p16"/>
                <p:cNvSpPr/>
                <p:nvPr/>
              </p:nvSpPr>
              <p:spPr>
                <a:xfrm>
                  <a:off x="9136092" y="2967224"/>
                  <a:ext cx="107269" cy="22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69" h="229849" extrusionOk="0">
                      <a:moveTo>
                        <a:pt x="7846" y="229850"/>
                      </a:moveTo>
                      <a:cubicBezTo>
                        <a:pt x="1398" y="208428"/>
                        <a:pt x="-1007" y="185658"/>
                        <a:pt x="378" y="163033"/>
                      </a:cubicBezTo>
                      <a:cubicBezTo>
                        <a:pt x="1981" y="140445"/>
                        <a:pt x="7482" y="118040"/>
                        <a:pt x="16444" y="97128"/>
                      </a:cubicBezTo>
                      <a:cubicBezTo>
                        <a:pt x="25734" y="76398"/>
                        <a:pt x="37939" y="56834"/>
                        <a:pt x="53569" y="40403"/>
                      </a:cubicBezTo>
                      <a:cubicBezTo>
                        <a:pt x="68834" y="23681"/>
                        <a:pt x="87195" y="9873"/>
                        <a:pt x="107269" y="0"/>
                      </a:cubicBezTo>
                      <a:cubicBezTo>
                        <a:pt x="89090" y="12970"/>
                        <a:pt x="72550" y="27834"/>
                        <a:pt x="58669" y="44884"/>
                      </a:cubicBezTo>
                      <a:lnTo>
                        <a:pt x="56010" y="48017"/>
                      </a:lnTo>
                      <a:lnTo>
                        <a:pt x="53532" y="51296"/>
                      </a:lnTo>
                      <a:lnTo>
                        <a:pt x="48541" y="57818"/>
                      </a:lnTo>
                      <a:cubicBezTo>
                        <a:pt x="46974" y="60040"/>
                        <a:pt x="45481" y="62372"/>
                        <a:pt x="43951" y="64630"/>
                      </a:cubicBezTo>
                      <a:cubicBezTo>
                        <a:pt x="42420" y="66889"/>
                        <a:pt x="40890" y="69148"/>
                        <a:pt x="39542" y="71553"/>
                      </a:cubicBezTo>
                      <a:cubicBezTo>
                        <a:pt x="38158" y="73921"/>
                        <a:pt x="36737" y="76252"/>
                        <a:pt x="35316" y="78584"/>
                      </a:cubicBezTo>
                      <a:cubicBezTo>
                        <a:pt x="33932" y="80952"/>
                        <a:pt x="32729" y="83393"/>
                        <a:pt x="31454" y="85797"/>
                      </a:cubicBezTo>
                      <a:cubicBezTo>
                        <a:pt x="28758" y="90570"/>
                        <a:pt x="26682" y="95634"/>
                        <a:pt x="24387" y="100589"/>
                      </a:cubicBezTo>
                      <a:cubicBezTo>
                        <a:pt x="23184" y="103030"/>
                        <a:pt x="22310" y="105653"/>
                        <a:pt x="21290" y="108167"/>
                      </a:cubicBezTo>
                      <a:cubicBezTo>
                        <a:pt x="20343" y="110717"/>
                        <a:pt x="19177" y="113194"/>
                        <a:pt x="18375" y="115817"/>
                      </a:cubicBezTo>
                      <a:cubicBezTo>
                        <a:pt x="16663" y="120991"/>
                        <a:pt x="14878" y="126164"/>
                        <a:pt x="13566" y="131483"/>
                      </a:cubicBezTo>
                      <a:cubicBezTo>
                        <a:pt x="10433" y="141976"/>
                        <a:pt x="8757" y="152832"/>
                        <a:pt x="7081" y="163653"/>
                      </a:cubicBezTo>
                      <a:cubicBezTo>
                        <a:pt x="4531" y="185475"/>
                        <a:pt x="4932" y="207663"/>
                        <a:pt x="7846" y="229850"/>
                      </a:cubicBezTo>
                      <a:close/>
                    </a:path>
                  </a:pathLst>
                </a:custGeom>
                <a:solidFill>
                  <a:srgbClr val="292F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40" name="Google Shape;140;p16"/>
                <p:cNvSpPr/>
                <p:nvPr/>
              </p:nvSpPr>
              <p:spPr>
                <a:xfrm>
                  <a:off x="9172840" y="3005587"/>
                  <a:ext cx="78973" cy="183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73" h="183544" extrusionOk="0">
                      <a:moveTo>
                        <a:pt x="7093" y="183545"/>
                      </a:moveTo>
                      <a:cubicBezTo>
                        <a:pt x="1628" y="166895"/>
                        <a:pt x="-594" y="149080"/>
                        <a:pt x="134" y="131337"/>
                      </a:cubicBezTo>
                      <a:cubicBezTo>
                        <a:pt x="134" y="126893"/>
                        <a:pt x="790" y="122484"/>
                        <a:pt x="1191" y="118040"/>
                      </a:cubicBezTo>
                      <a:cubicBezTo>
                        <a:pt x="1409" y="115817"/>
                        <a:pt x="1883" y="113632"/>
                        <a:pt x="2211" y="111446"/>
                      </a:cubicBezTo>
                      <a:cubicBezTo>
                        <a:pt x="2612" y="109260"/>
                        <a:pt x="2867" y="107037"/>
                        <a:pt x="3377" y="104851"/>
                      </a:cubicBezTo>
                      <a:cubicBezTo>
                        <a:pt x="3850" y="102665"/>
                        <a:pt x="4397" y="100516"/>
                        <a:pt x="4943" y="98366"/>
                      </a:cubicBezTo>
                      <a:lnTo>
                        <a:pt x="5781" y="95124"/>
                      </a:lnTo>
                      <a:lnTo>
                        <a:pt x="6765" y="91918"/>
                      </a:lnTo>
                      <a:lnTo>
                        <a:pt x="8769" y="85542"/>
                      </a:lnTo>
                      <a:cubicBezTo>
                        <a:pt x="9497" y="83429"/>
                        <a:pt x="10335" y="81353"/>
                        <a:pt x="11100" y="79276"/>
                      </a:cubicBezTo>
                      <a:cubicBezTo>
                        <a:pt x="14306" y="70933"/>
                        <a:pt x="18423" y="62991"/>
                        <a:pt x="22831" y="55267"/>
                      </a:cubicBezTo>
                      <a:cubicBezTo>
                        <a:pt x="27641" y="47762"/>
                        <a:pt x="32522" y="40294"/>
                        <a:pt x="38424" y="33627"/>
                      </a:cubicBezTo>
                      <a:cubicBezTo>
                        <a:pt x="39882" y="31951"/>
                        <a:pt x="41266" y="30239"/>
                        <a:pt x="42796" y="28599"/>
                      </a:cubicBezTo>
                      <a:cubicBezTo>
                        <a:pt x="44326" y="26996"/>
                        <a:pt x="45857" y="25393"/>
                        <a:pt x="47460" y="23827"/>
                      </a:cubicBezTo>
                      <a:cubicBezTo>
                        <a:pt x="50520" y="20621"/>
                        <a:pt x="53872" y="17706"/>
                        <a:pt x="57223" y="14864"/>
                      </a:cubicBezTo>
                      <a:cubicBezTo>
                        <a:pt x="64036" y="9254"/>
                        <a:pt x="71250" y="4153"/>
                        <a:pt x="78973" y="0"/>
                      </a:cubicBezTo>
                      <a:cubicBezTo>
                        <a:pt x="72379" y="5756"/>
                        <a:pt x="66003" y="11658"/>
                        <a:pt x="60138" y="17997"/>
                      </a:cubicBezTo>
                      <a:cubicBezTo>
                        <a:pt x="57187" y="21131"/>
                        <a:pt x="54272" y="24300"/>
                        <a:pt x="51649" y="27725"/>
                      </a:cubicBezTo>
                      <a:cubicBezTo>
                        <a:pt x="50301" y="29401"/>
                        <a:pt x="48953" y="31040"/>
                        <a:pt x="47569" y="32716"/>
                      </a:cubicBezTo>
                      <a:cubicBezTo>
                        <a:pt x="46221" y="34392"/>
                        <a:pt x="45019" y="36141"/>
                        <a:pt x="43744" y="37853"/>
                      </a:cubicBezTo>
                      <a:cubicBezTo>
                        <a:pt x="33652" y="51624"/>
                        <a:pt x="25272" y="66598"/>
                        <a:pt x="19188" y="82482"/>
                      </a:cubicBezTo>
                      <a:cubicBezTo>
                        <a:pt x="12886" y="98257"/>
                        <a:pt x="8732" y="114907"/>
                        <a:pt x="6801" y="131884"/>
                      </a:cubicBezTo>
                      <a:cubicBezTo>
                        <a:pt x="4943" y="148861"/>
                        <a:pt x="5162" y="166130"/>
                        <a:pt x="7093" y="183545"/>
                      </a:cubicBezTo>
                      <a:close/>
                    </a:path>
                  </a:pathLst>
                </a:custGeom>
                <a:solidFill>
                  <a:srgbClr val="292F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141" name="Google Shape;141;p16"/>
              <p:cNvGrpSpPr/>
              <p:nvPr/>
            </p:nvGrpSpPr>
            <p:grpSpPr>
              <a:xfrm>
                <a:off x="9374516" y="2938334"/>
                <a:ext cx="186859" cy="174618"/>
                <a:chOff x="9374516" y="2938334"/>
                <a:chExt cx="186859" cy="174618"/>
              </a:xfrm>
            </p:grpSpPr>
            <p:sp>
              <p:nvSpPr>
                <p:cNvPr id="142" name="Google Shape;142;p16"/>
                <p:cNvSpPr/>
                <p:nvPr/>
              </p:nvSpPr>
              <p:spPr>
                <a:xfrm>
                  <a:off x="9374516" y="2938334"/>
                  <a:ext cx="186859" cy="166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59" h="166676" extrusionOk="0">
                      <a:moveTo>
                        <a:pt x="186860" y="166677"/>
                      </a:moveTo>
                      <a:cubicBezTo>
                        <a:pt x="180193" y="145327"/>
                        <a:pt x="171194" y="125035"/>
                        <a:pt x="159682" y="106345"/>
                      </a:cubicBezTo>
                      <a:cubicBezTo>
                        <a:pt x="153597" y="97201"/>
                        <a:pt x="147513" y="88093"/>
                        <a:pt x="140263" y="79895"/>
                      </a:cubicBezTo>
                      <a:cubicBezTo>
                        <a:pt x="136839" y="75633"/>
                        <a:pt x="133050" y="71698"/>
                        <a:pt x="129297" y="67691"/>
                      </a:cubicBezTo>
                      <a:cubicBezTo>
                        <a:pt x="127476" y="65651"/>
                        <a:pt x="125399" y="63865"/>
                        <a:pt x="123432" y="61971"/>
                      </a:cubicBezTo>
                      <a:cubicBezTo>
                        <a:pt x="121428" y="60113"/>
                        <a:pt x="119534" y="58146"/>
                        <a:pt x="117420" y="56397"/>
                      </a:cubicBezTo>
                      <a:cubicBezTo>
                        <a:pt x="113267" y="52863"/>
                        <a:pt x="109223" y="49147"/>
                        <a:pt x="104815" y="45941"/>
                      </a:cubicBezTo>
                      <a:cubicBezTo>
                        <a:pt x="102629" y="44301"/>
                        <a:pt x="100516" y="42589"/>
                        <a:pt x="98257" y="41022"/>
                      </a:cubicBezTo>
                      <a:cubicBezTo>
                        <a:pt x="95998" y="39492"/>
                        <a:pt x="93703" y="37999"/>
                        <a:pt x="91481" y="36432"/>
                      </a:cubicBezTo>
                      <a:cubicBezTo>
                        <a:pt x="89258" y="34829"/>
                        <a:pt x="86927" y="33408"/>
                        <a:pt x="84559" y="32024"/>
                      </a:cubicBezTo>
                      <a:cubicBezTo>
                        <a:pt x="82227" y="30603"/>
                        <a:pt x="79896" y="29146"/>
                        <a:pt x="77527" y="27798"/>
                      </a:cubicBezTo>
                      <a:lnTo>
                        <a:pt x="70277" y="23972"/>
                      </a:lnTo>
                      <a:lnTo>
                        <a:pt x="66671" y="22005"/>
                      </a:lnTo>
                      <a:lnTo>
                        <a:pt x="62955" y="20256"/>
                      </a:lnTo>
                      <a:cubicBezTo>
                        <a:pt x="43208" y="10638"/>
                        <a:pt x="21932" y="4117"/>
                        <a:pt x="0" y="0"/>
                      </a:cubicBezTo>
                      <a:cubicBezTo>
                        <a:pt x="22369" y="510"/>
                        <a:pt x="44811" y="5319"/>
                        <a:pt x="65723" y="14063"/>
                      </a:cubicBezTo>
                      <a:cubicBezTo>
                        <a:pt x="86818" y="22406"/>
                        <a:pt x="106127" y="35011"/>
                        <a:pt x="123286" y="49912"/>
                      </a:cubicBezTo>
                      <a:cubicBezTo>
                        <a:pt x="140227" y="65104"/>
                        <a:pt x="154618" y="83101"/>
                        <a:pt x="165584" y="102920"/>
                      </a:cubicBezTo>
                      <a:cubicBezTo>
                        <a:pt x="176295" y="122849"/>
                        <a:pt x="183690" y="144526"/>
                        <a:pt x="186860" y="166677"/>
                      </a:cubicBezTo>
                      <a:close/>
                    </a:path>
                  </a:pathLst>
                </a:custGeom>
                <a:solidFill>
                  <a:srgbClr val="292F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43" name="Google Shape;143;p16"/>
                <p:cNvSpPr/>
                <p:nvPr/>
              </p:nvSpPr>
              <p:spPr>
                <a:xfrm>
                  <a:off x="9382932" y="2976697"/>
                  <a:ext cx="142449" cy="136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449" h="136255" extrusionOk="0">
                      <a:moveTo>
                        <a:pt x="142449" y="136256"/>
                      </a:moveTo>
                      <a:cubicBezTo>
                        <a:pt x="136875" y="119643"/>
                        <a:pt x="129807" y="103868"/>
                        <a:pt x="120918" y="89295"/>
                      </a:cubicBezTo>
                      <a:cubicBezTo>
                        <a:pt x="112029" y="74686"/>
                        <a:pt x="101245" y="61352"/>
                        <a:pt x="88931" y="49693"/>
                      </a:cubicBezTo>
                      <a:cubicBezTo>
                        <a:pt x="76726" y="37853"/>
                        <a:pt x="62845" y="27798"/>
                        <a:pt x="47872" y="19528"/>
                      </a:cubicBezTo>
                      <a:cubicBezTo>
                        <a:pt x="45977" y="18507"/>
                        <a:pt x="44156" y="17415"/>
                        <a:pt x="42225" y="16467"/>
                      </a:cubicBezTo>
                      <a:cubicBezTo>
                        <a:pt x="40294" y="15556"/>
                        <a:pt x="38363" y="14646"/>
                        <a:pt x="36432" y="13662"/>
                      </a:cubicBezTo>
                      <a:cubicBezTo>
                        <a:pt x="32607" y="11658"/>
                        <a:pt x="28636" y="10055"/>
                        <a:pt x="24628" y="8416"/>
                      </a:cubicBezTo>
                      <a:cubicBezTo>
                        <a:pt x="16649" y="5137"/>
                        <a:pt x="8379" y="2477"/>
                        <a:pt x="0" y="0"/>
                      </a:cubicBezTo>
                      <a:cubicBezTo>
                        <a:pt x="8744" y="546"/>
                        <a:pt x="17451" y="2149"/>
                        <a:pt x="25976" y="4335"/>
                      </a:cubicBezTo>
                      <a:cubicBezTo>
                        <a:pt x="30239" y="5501"/>
                        <a:pt x="34501" y="6776"/>
                        <a:pt x="38618" y="8343"/>
                      </a:cubicBezTo>
                      <a:cubicBezTo>
                        <a:pt x="40695" y="9108"/>
                        <a:pt x="42771" y="9910"/>
                        <a:pt x="44848" y="10711"/>
                      </a:cubicBezTo>
                      <a:cubicBezTo>
                        <a:pt x="46924" y="11549"/>
                        <a:pt x="48892" y="12533"/>
                        <a:pt x="50932" y="13407"/>
                      </a:cubicBezTo>
                      <a:cubicBezTo>
                        <a:pt x="59093" y="16941"/>
                        <a:pt x="66671" y="21677"/>
                        <a:pt x="74176" y="26450"/>
                      </a:cubicBezTo>
                      <a:cubicBezTo>
                        <a:pt x="81426" y="31623"/>
                        <a:pt x="88493" y="37124"/>
                        <a:pt x="94906" y="43318"/>
                      </a:cubicBezTo>
                      <a:cubicBezTo>
                        <a:pt x="96509" y="44884"/>
                        <a:pt x="98112" y="46414"/>
                        <a:pt x="99678" y="48017"/>
                      </a:cubicBezTo>
                      <a:lnTo>
                        <a:pt x="104196" y="52972"/>
                      </a:lnTo>
                      <a:lnTo>
                        <a:pt x="106454" y="55450"/>
                      </a:lnTo>
                      <a:lnTo>
                        <a:pt x="108568" y="58036"/>
                      </a:lnTo>
                      <a:cubicBezTo>
                        <a:pt x="109952" y="59785"/>
                        <a:pt x="111373" y="61497"/>
                        <a:pt x="112721" y="63282"/>
                      </a:cubicBezTo>
                      <a:cubicBezTo>
                        <a:pt x="114105" y="65031"/>
                        <a:pt x="115271" y="66926"/>
                        <a:pt x="116546" y="68747"/>
                      </a:cubicBezTo>
                      <a:cubicBezTo>
                        <a:pt x="117785" y="70605"/>
                        <a:pt x="119133" y="72390"/>
                        <a:pt x="120262" y="74285"/>
                      </a:cubicBezTo>
                      <a:cubicBezTo>
                        <a:pt x="122485" y="78147"/>
                        <a:pt x="124962" y="81826"/>
                        <a:pt x="126820" y="85907"/>
                      </a:cubicBezTo>
                      <a:cubicBezTo>
                        <a:pt x="134908" y="101755"/>
                        <a:pt x="140373" y="118878"/>
                        <a:pt x="142449" y="136256"/>
                      </a:cubicBezTo>
                      <a:close/>
                    </a:path>
                  </a:pathLst>
                </a:custGeom>
                <a:solidFill>
                  <a:srgbClr val="292F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  <p:grpSp>
          <p:nvGrpSpPr>
            <p:cNvPr id="144" name="Google Shape;144;p16"/>
            <p:cNvGrpSpPr/>
            <p:nvPr/>
          </p:nvGrpSpPr>
          <p:grpSpPr>
            <a:xfrm>
              <a:off x="9268995" y="3236242"/>
              <a:ext cx="257924" cy="210224"/>
              <a:chOff x="9268995" y="3236242"/>
              <a:chExt cx="257924" cy="210224"/>
            </a:xfrm>
          </p:grpSpPr>
          <p:sp>
            <p:nvSpPr>
              <p:cNvPr id="145" name="Google Shape;145;p16"/>
              <p:cNvSpPr/>
              <p:nvPr/>
            </p:nvSpPr>
            <p:spPr>
              <a:xfrm rot="-746359">
                <a:off x="9307937" y="3251338"/>
                <a:ext cx="146525" cy="58399"/>
              </a:xfrm>
              <a:custGeom>
                <a:avLst/>
                <a:gdLst/>
                <a:ahLst/>
                <a:cxnLst/>
                <a:rect l="l" t="t" r="r" b="b"/>
                <a:pathLst>
                  <a:path w="146525" h="58399" extrusionOk="0">
                    <a:moveTo>
                      <a:pt x="0" y="0"/>
                    </a:moveTo>
                    <a:lnTo>
                      <a:pt x="146526" y="0"/>
                    </a:lnTo>
                    <a:lnTo>
                      <a:pt x="146526" y="58399"/>
                    </a:lnTo>
                    <a:lnTo>
                      <a:pt x="0" y="58399"/>
                    </a:lnTo>
                    <a:close/>
                  </a:path>
                </a:pathLst>
              </a:custGeom>
              <a:solidFill>
                <a:srgbClr val="B226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6" name="Google Shape;146;p16"/>
              <p:cNvSpPr/>
              <p:nvPr/>
            </p:nvSpPr>
            <p:spPr>
              <a:xfrm rot="-746359">
                <a:off x="9278463" y="3308095"/>
                <a:ext cx="238988" cy="113956"/>
              </a:xfrm>
              <a:custGeom>
                <a:avLst/>
                <a:gdLst/>
                <a:ahLst/>
                <a:cxnLst/>
                <a:rect l="l" t="t" r="r" b="b"/>
                <a:pathLst>
                  <a:path w="238988" h="113956" extrusionOk="0">
                    <a:moveTo>
                      <a:pt x="0" y="0"/>
                    </a:moveTo>
                    <a:lnTo>
                      <a:pt x="238988" y="0"/>
                    </a:lnTo>
                    <a:lnTo>
                      <a:pt x="238988" y="113956"/>
                    </a:lnTo>
                    <a:lnTo>
                      <a:pt x="0" y="113956"/>
                    </a:lnTo>
                    <a:close/>
                  </a:path>
                </a:pathLst>
              </a:custGeom>
              <a:solidFill>
                <a:srgbClr val="E939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7" name="Google Shape;147;p16"/>
              <p:cNvSpPr/>
              <p:nvPr/>
            </p:nvSpPr>
            <p:spPr>
              <a:xfrm rot="-746359">
                <a:off x="9268116" y="3309222"/>
                <a:ext cx="238988" cy="17778"/>
              </a:xfrm>
              <a:custGeom>
                <a:avLst/>
                <a:gdLst/>
                <a:ahLst/>
                <a:cxnLst/>
                <a:rect l="l" t="t" r="r" b="b"/>
                <a:pathLst>
                  <a:path w="238988" h="17778" extrusionOk="0">
                    <a:moveTo>
                      <a:pt x="0" y="0"/>
                    </a:moveTo>
                    <a:lnTo>
                      <a:pt x="238988" y="0"/>
                    </a:lnTo>
                    <a:lnTo>
                      <a:pt x="238988" y="17778"/>
                    </a:lnTo>
                    <a:lnTo>
                      <a:pt x="0" y="17778"/>
                    </a:lnTo>
                    <a:close/>
                  </a:path>
                </a:pathLst>
              </a:custGeom>
              <a:solidFill>
                <a:srgbClr val="FF767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48" name="Google Shape;148;p16"/>
              <p:cNvSpPr/>
              <p:nvPr/>
            </p:nvSpPr>
            <p:spPr>
              <a:xfrm rot="-746359">
                <a:off x="9288922" y="3404165"/>
                <a:ext cx="238988" cy="16758"/>
              </a:xfrm>
              <a:custGeom>
                <a:avLst/>
                <a:gdLst/>
                <a:ahLst/>
                <a:cxnLst/>
                <a:rect l="l" t="t" r="r" b="b"/>
                <a:pathLst>
                  <a:path w="238988" h="16758" extrusionOk="0">
                    <a:moveTo>
                      <a:pt x="0" y="0"/>
                    </a:moveTo>
                    <a:lnTo>
                      <a:pt x="238988" y="0"/>
                    </a:lnTo>
                    <a:lnTo>
                      <a:pt x="238988" y="16758"/>
                    </a:lnTo>
                    <a:lnTo>
                      <a:pt x="0" y="16758"/>
                    </a:lnTo>
                    <a:close/>
                  </a:path>
                </a:pathLst>
              </a:custGeom>
              <a:solidFill>
                <a:srgbClr val="B226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149" name="Google Shape;149;p16"/>
            <p:cNvGrpSpPr/>
            <p:nvPr/>
          </p:nvGrpSpPr>
          <p:grpSpPr>
            <a:xfrm>
              <a:off x="9452772" y="3137466"/>
              <a:ext cx="110755" cy="149048"/>
              <a:chOff x="9452772" y="3137466"/>
              <a:chExt cx="110755" cy="149048"/>
            </a:xfrm>
          </p:grpSpPr>
          <p:sp>
            <p:nvSpPr>
              <p:cNvPr id="150" name="Google Shape;150;p16"/>
              <p:cNvSpPr/>
              <p:nvPr/>
            </p:nvSpPr>
            <p:spPr>
              <a:xfrm>
                <a:off x="9452772" y="3158092"/>
                <a:ext cx="100888" cy="128422"/>
              </a:xfrm>
              <a:custGeom>
                <a:avLst/>
                <a:gdLst/>
                <a:ahLst/>
                <a:cxnLst/>
                <a:rect l="l" t="t" r="r" b="b"/>
                <a:pathLst>
                  <a:path w="100888" h="128422" extrusionOk="0">
                    <a:moveTo>
                      <a:pt x="0" y="106709"/>
                    </a:moveTo>
                    <a:cubicBezTo>
                      <a:pt x="0" y="106709"/>
                      <a:pt x="96326" y="93193"/>
                      <a:pt x="86344" y="2077"/>
                    </a:cubicBezTo>
                    <a:lnTo>
                      <a:pt x="95780" y="0"/>
                    </a:lnTo>
                    <a:cubicBezTo>
                      <a:pt x="95780" y="0"/>
                      <a:pt x="133341" y="100042"/>
                      <a:pt x="4773" y="128423"/>
                    </a:cubicBezTo>
                    <a:lnTo>
                      <a:pt x="0" y="106709"/>
                    </a:lnTo>
                    <a:close/>
                  </a:path>
                </a:pathLst>
              </a:custGeom>
              <a:solidFill>
                <a:srgbClr val="2A30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grpSp>
            <p:nvGrpSpPr>
              <p:cNvPr id="151" name="Google Shape;151;p16"/>
              <p:cNvGrpSpPr/>
              <p:nvPr/>
            </p:nvGrpSpPr>
            <p:grpSpPr>
              <a:xfrm>
                <a:off x="9523225" y="3137466"/>
                <a:ext cx="40302" cy="40340"/>
                <a:chOff x="9523225" y="3137466"/>
                <a:chExt cx="40302" cy="40340"/>
              </a:xfrm>
            </p:grpSpPr>
            <p:sp>
              <p:nvSpPr>
                <p:cNvPr id="152" name="Google Shape;152;p16"/>
                <p:cNvSpPr/>
                <p:nvPr/>
              </p:nvSpPr>
              <p:spPr>
                <a:xfrm>
                  <a:off x="9523225" y="3137466"/>
                  <a:ext cx="40302" cy="40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02" h="40340" extrusionOk="0">
                      <a:moveTo>
                        <a:pt x="39827" y="15817"/>
                      </a:moveTo>
                      <a:cubicBezTo>
                        <a:pt x="40118" y="17165"/>
                        <a:pt x="40300" y="18513"/>
                        <a:pt x="40300" y="19897"/>
                      </a:cubicBezTo>
                      <a:cubicBezTo>
                        <a:pt x="40446" y="29260"/>
                        <a:pt x="33998" y="37785"/>
                        <a:pt x="24489" y="39862"/>
                      </a:cubicBezTo>
                      <a:cubicBezTo>
                        <a:pt x="13632" y="42266"/>
                        <a:pt x="2885" y="35381"/>
                        <a:pt x="480" y="24488"/>
                      </a:cubicBezTo>
                      <a:cubicBezTo>
                        <a:pt x="-1086" y="17420"/>
                        <a:pt x="1282" y="10425"/>
                        <a:pt x="6091" y="5725"/>
                      </a:cubicBezTo>
                      <a:cubicBezTo>
                        <a:pt x="8678" y="3175"/>
                        <a:pt x="12029" y="1317"/>
                        <a:pt x="15818" y="479"/>
                      </a:cubicBezTo>
                      <a:cubicBezTo>
                        <a:pt x="26675" y="-1926"/>
                        <a:pt x="37422" y="4960"/>
                        <a:pt x="39827" y="15817"/>
                      </a:cubicBezTo>
                      <a:close/>
                    </a:path>
                  </a:pathLst>
                </a:custGeom>
                <a:solidFill>
                  <a:srgbClr val="ACB3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53" name="Google Shape;153;p16"/>
                <p:cNvSpPr/>
                <p:nvPr/>
              </p:nvSpPr>
              <p:spPr>
                <a:xfrm>
                  <a:off x="9529280" y="3137489"/>
                  <a:ext cx="34246" cy="25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46" h="25598" extrusionOk="0">
                      <a:moveTo>
                        <a:pt x="33772" y="15793"/>
                      </a:moveTo>
                      <a:cubicBezTo>
                        <a:pt x="34064" y="17141"/>
                        <a:pt x="34246" y="18489"/>
                        <a:pt x="34246" y="19874"/>
                      </a:cubicBezTo>
                      <a:cubicBezTo>
                        <a:pt x="31623" y="22424"/>
                        <a:pt x="28308" y="24282"/>
                        <a:pt x="24519" y="25120"/>
                      </a:cubicBezTo>
                      <a:cubicBezTo>
                        <a:pt x="13662" y="27524"/>
                        <a:pt x="2878" y="20639"/>
                        <a:pt x="474" y="9782"/>
                      </a:cubicBezTo>
                      <a:cubicBezTo>
                        <a:pt x="182" y="8434"/>
                        <a:pt x="0" y="7086"/>
                        <a:pt x="0" y="5738"/>
                      </a:cubicBezTo>
                      <a:cubicBezTo>
                        <a:pt x="2587" y="3188"/>
                        <a:pt x="5938" y="1330"/>
                        <a:pt x="9727" y="492"/>
                      </a:cubicBezTo>
                      <a:cubicBezTo>
                        <a:pt x="20621" y="-1949"/>
                        <a:pt x="31368" y="4937"/>
                        <a:pt x="33772" y="15793"/>
                      </a:cubicBezTo>
                      <a:close/>
                    </a:path>
                  </a:pathLst>
                </a:custGeom>
                <a:solidFill>
                  <a:srgbClr val="DDE6E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  <p:grpSp>
          <p:nvGrpSpPr>
            <p:cNvPr id="154" name="Google Shape;154;p16"/>
            <p:cNvGrpSpPr/>
            <p:nvPr/>
          </p:nvGrpSpPr>
          <p:grpSpPr>
            <a:xfrm>
              <a:off x="9207829" y="3006201"/>
              <a:ext cx="289651" cy="289682"/>
              <a:chOff x="9207829" y="3006201"/>
              <a:chExt cx="289651" cy="289682"/>
            </a:xfrm>
          </p:grpSpPr>
          <p:grpSp>
            <p:nvGrpSpPr>
              <p:cNvPr id="155" name="Google Shape;155;p16"/>
              <p:cNvGrpSpPr/>
              <p:nvPr/>
            </p:nvGrpSpPr>
            <p:grpSpPr>
              <a:xfrm>
                <a:off x="9207829" y="3006201"/>
                <a:ext cx="289651" cy="289682"/>
                <a:chOff x="9207829" y="3006201"/>
                <a:chExt cx="289651" cy="289682"/>
              </a:xfrm>
            </p:grpSpPr>
            <p:sp>
              <p:nvSpPr>
                <p:cNvPr id="156" name="Google Shape;156;p16"/>
                <p:cNvSpPr/>
                <p:nvPr/>
              </p:nvSpPr>
              <p:spPr>
                <a:xfrm>
                  <a:off x="9207829" y="3006201"/>
                  <a:ext cx="289651" cy="289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651" h="289682" extrusionOk="0">
                      <a:moveTo>
                        <a:pt x="286221" y="113673"/>
                      </a:moveTo>
                      <a:cubicBezTo>
                        <a:pt x="303453" y="191747"/>
                        <a:pt x="254088" y="269019"/>
                        <a:pt x="176014" y="286252"/>
                      </a:cubicBezTo>
                      <a:cubicBezTo>
                        <a:pt x="97940" y="303484"/>
                        <a:pt x="20668" y="254119"/>
                        <a:pt x="3435" y="176045"/>
                      </a:cubicBezTo>
                      <a:cubicBezTo>
                        <a:pt x="-7349" y="127190"/>
                        <a:pt x="7916" y="78662"/>
                        <a:pt x="39977" y="44926"/>
                      </a:cubicBezTo>
                      <a:cubicBezTo>
                        <a:pt x="59176" y="24743"/>
                        <a:pt x="84387" y="9878"/>
                        <a:pt x="113642" y="3430"/>
                      </a:cubicBezTo>
                      <a:cubicBezTo>
                        <a:pt x="142897" y="-3019"/>
                        <a:pt x="172006" y="-140"/>
                        <a:pt x="197909" y="10097"/>
                      </a:cubicBezTo>
                      <a:cubicBezTo>
                        <a:pt x="241191" y="27220"/>
                        <a:pt x="275437" y="64781"/>
                        <a:pt x="286221" y="113673"/>
                      </a:cubicBezTo>
                      <a:close/>
                    </a:path>
                  </a:pathLst>
                </a:custGeom>
                <a:solidFill>
                  <a:srgbClr val="ACB3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57" name="Google Shape;157;p16"/>
                <p:cNvSpPr/>
                <p:nvPr/>
              </p:nvSpPr>
              <p:spPr>
                <a:xfrm>
                  <a:off x="9227832" y="3006201"/>
                  <a:ext cx="249630" cy="289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630" h="289681" extrusionOk="0">
                      <a:moveTo>
                        <a:pt x="246690" y="117972"/>
                      </a:moveTo>
                      <a:cubicBezTo>
                        <a:pt x="238311" y="80010"/>
                        <a:pt x="213464" y="49954"/>
                        <a:pt x="181331" y="33632"/>
                      </a:cubicBezTo>
                      <a:cubicBezTo>
                        <a:pt x="172478" y="29151"/>
                        <a:pt x="170912" y="17420"/>
                        <a:pt x="177761" y="10243"/>
                      </a:cubicBezTo>
                      <a:lnTo>
                        <a:pt x="177906" y="10097"/>
                      </a:lnTo>
                      <a:cubicBezTo>
                        <a:pt x="152003" y="-140"/>
                        <a:pt x="122894" y="-3019"/>
                        <a:pt x="93639" y="3430"/>
                      </a:cubicBezTo>
                      <a:cubicBezTo>
                        <a:pt x="64384" y="9878"/>
                        <a:pt x="39173" y="24743"/>
                        <a:pt x="19974" y="44926"/>
                      </a:cubicBezTo>
                      <a:cubicBezTo>
                        <a:pt x="20046" y="44962"/>
                        <a:pt x="20083" y="44962"/>
                        <a:pt x="20156" y="44999"/>
                      </a:cubicBezTo>
                      <a:cubicBezTo>
                        <a:pt x="29409" y="48606"/>
                        <a:pt x="32870" y="59900"/>
                        <a:pt x="26750" y="67696"/>
                      </a:cubicBezTo>
                      <a:cubicBezTo>
                        <a:pt x="4454" y="96040"/>
                        <a:pt x="-5420" y="133747"/>
                        <a:pt x="2960" y="171709"/>
                      </a:cubicBezTo>
                      <a:cubicBezTo>
                        <a:pt x="11339" y="209672"/>
                        <a:pt x="36149" y="239728"/>
                        <a:pt x="68319" y="256050"/>
                      </a:cubicBezTo>
                      <a:cubicBezTo>
                        <a:pt x="77172" y="260531"/>
                        <a:pt x="78738" y="272262"/>
                        <a:pt x="71889" y="279439"/>
                      </a:cubicBezTo>
                      <a:lnTo>
                        <a:pt x="71744" y="279585"/>
                      </a:lnTo>
                      <a:cubicBezTo>
                        <a:pt x="97647" y="289822"/>
                        <a:pt x="126756" y="292700"/>
                        <a:pt x="156011" y="286252"/>
                      </a:cubicBezTo>
                      <a:cubicBezTo>
                        <a:pt x="185266" y="279803"/>
                        <a:pt x="210477" y="264939"/>
                        <a:pt x="229676" y="244756"/>
                      </a:cubicBezTo>
                      <a:cubicBezTo>
                        <a:pt x="229604" y="244719"/>
                        <a:pt x="229567" y="244719"/>
                        <a:pt x="229494" y="244683"/>
                      </a:cubicBezTo>
                      <a:cubicBezTo>
                        <a:pt x="220240" y="241076"/>
                        <a:pt x="216779" y="229782"/>
                        <a:pt x="222900" y="221986"/>
                      </a:cubicBezTo>
                      <a:cubicBezTo>
                        <a:pt x="245160" y="193642"/>
                        <a:pt x="255033" y="155898"/>
                        <a:pt x="246690" y="117972"/>
                      </a:cubicBezTo>
                      <a:close/>
                    </a:path>
                  </a:pathLst>
                </a:custGeom>
                <a:solidFill>
                  <a:srgbClr val="DDE6E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158" name="Google Shape;158;p16"/>
              <p:cNvGrpSpPr/>
              <p:nvPr/>
            </p:nvGrpSpPr>
            <p:grpSpPr>
              <a:xfrm>
                <a:off x="9283904" y="3082365"/>
                <a:ext cx="137358" cy="137358"/>
                <a:chOff x="9283904" y="3082365"/>
                <a:chExt cx="137358" cy="137358"/>
              </a:xfrm>
            </p:grpSpPr>
            <p:sp>
              <p:nvSpPr>
                <p:cNvPr id="159" name="Google Shape;159;p16"/>
                <p:cNvSpPr/>
                <p:nvPr/>
              </p:nvSpPr>
              <p:spPr>
                <a:xfrm rot="-5272429">
                  <a:off x="9288631" y="3087012"/>
                  <a:ext cx="128093" cy="128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93" h="128093" extrusionOk="0">
                      <a:moveTo>
                        <a:pt x="128094" y="64047"/>
                      </a:moveTo>
                      <a:cubicBezTo>
                        <a:pt x="128094" y="99419"/>
                        <a:pt x="99419" y="128094"/>
                        <a:pt x="64047" y="128094"/>
                      </a:cubicBezTo>
                      <a:cubicBezTo>
                        <a:pt x="28675" y="128094"/>
                        <a:pt x="0" y="99419"/>
                        <a:pt x="0" y="64047"/>
                      </a:cubicBezTo>
                      <a:cubicBezTo>
                        <a:pt x="0" y="28675"/>
                        <a:pt x="28675" y="0"/>
                        <a:pt x="64047" y="0"/>
                      </a:cubicBezTo>
                      <a:cubicBezTo>
                        <a:pt x="99419" y="0"/>
                        <a:pt x="128094" y="28675"/>
                        <a:pt x="128094" y="64047"/>
                      </a:cubicBezTo>
                      <a:close/>
                    </a:path>
                  </a:pathLst>
                </a:custGeom>
                <a:solidFill>
                  <a:srgbClr val="2A30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60" name="Google Shape;160;p16"/>
                <p:cNvSpPr/>
                <p:nvPr/>
              </p:nvSpPr>
              <p:spPr>
                <a:xfrm rot="-3997612">
                  <a:off x="9300342" y="3098803"/>
                  <a:ext cx="104482" cy="104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82" h="104482" extrusionOk="0">
                      <a:moveTo>
                        <a:pt x="104482" y="52241"/>
                      </a:moveTo>
                      <a:cubicBezTo>
                        <a:pt x="104482" y="81093"/>
                        <a:pt x="81093" y="104482"/>
                        <a:pt x="52241" y="104482"/>
                      </a:cubicBezTo>
                      <a:cubicBezTo>
                        <a:pt x="23389" y="104482"/>
                        <a:pt x="0" y="81093"/>
                        <a:pt x="0" y="52241"/>
                      </a:cubicBezTo>
                      <a:cubicBezTo>
                        <a:pt x="0" y="23389"/>
                        <a:pt x="23389" y="0"/>
                        <a:pt x="52241" y="0"/>
                      </a:cubicBezTo>
                      <a:cubicBezTo>
                        <a:pt x="81093" y="0"/>
                        <a:pt x="104482" y="23389"/>
                        <a:pt x="104482" y="52241"/>
                      </a:cubicBezTo>
                      <a:close/>
                    </a:path>
                  </a:pathLst>
                </a:custGeom>
                <a:solidFill>
                  <a:srgbClr val="ACB3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61" name="Google Shape;161;p16"/>
                <p:cNvSpPr/>
                <p:nvPr/>
              </p:nvSpPr>
              <p:spPr>
                <a:xfrm rot="-362340">
                  <a:off x="9319549" y="3118000"/>
                  <a:ext cx="66084" cy="6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84" h="66084" extrusionOk="0">
                      <a:moveTo>
                        <a:pt x="66084" y="33042"/>
                      </a:moveTo>
                      <a:cubicBezTo>
                        <a:pt x="66084" y="51291"/>
                        <a:pt x="51291" y="66084"/>
                        <a:pt x="33042" y="66084"/>
                      </a:cubicBezTo>
                      <a:cubicBezTo>
                        <a:pt x="14793" y="66084"/>
                        <a:pt x="0" y="51291"/>
                        <a:pt x="0" y="33042"/>
                      </a:cubicBezTo>
                      <a:cubicBezTo>
                        <a:pt x="0" y="14793"/>
                        <a:pt x="14793" y="0"/>
                        <a:pt x="33042" y="0"/>
                      </a:cubicBezTo>
                      <a:cubicBezTo>
                        <a:pt x="51291" y="0"/>
                        <a:pt x="66084" y="14793"/>
                        <a:pt x="66084" y="33042"/>
                      </a:cubicBezTo>
                      <a:close/>
                    </a:path>
                  </a:pathLst>
                </a:custGeom>
                <a:solidFill>
                  <a:srgbClr val="DDE6E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</p:grpSp>
      </p:grpSp>
      <p:sp>
        <p:nvSpPr>
          <p:cNvPr id="162" name="Google Shape;162;p16"/>
          <p:cNvSpPr txBox="1"/>
          <p:nvPr/>
        </p:nvSpPr>
        <p:spPr>
          <a:xfrm>
            <a:off x="379175" y="4528770"/>
            <a:ext cx="5854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0" i="0" u="none" strike="noStrike" cap="none" dirty="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Portable Cellular Smoke / Fire Alarm for Public Safety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dirty="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20/04</a:t>
            </a:r>
            <a:r>
              <a:rPr lang="en-US" b="0" i="0" u="none" strike="noStrike" cap="none" dirty="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/2023</a:t>
            </a:r>
            <a:endParaRPr b="0" i="0" u="none" strike="noStrike" cap="none" dirty="0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379176" y="3583641"/>
            <a:ext cx="6514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200" b="1" i="0" u="none" strike="noStrike" cap="none">
                <a:solidFill>
                  <a:srgbClr val="54BABF"/>
                </a:solidFill>
                <a:latin typeface="Inter"/>
                <a:ea typeface="Inter"/>
                <a:cs typeface="Inter"/>
                <a:sym typeface="Inter"/>
              </a:rPr>
              <a:t>AMAN - أمان</a:t>
            </a:r>
            <a:endParaRPr sz="6200" b="1" i="0" u="none" strike="noStrike" cap="none">
              <a:solidFill>
                <a:srgbClr val="54BAB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75" y="1702683"/>
            <a:ext cx="2273950" cy="189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6602" y="3083098"/>
            <a:ext cx="2133600" cy="5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 txBox="1"/>
          <p:nvPr/>
        </p:nvSpPr>
        <p:spPr>
          <a:xfrm>
            <a:off x="8989904" y="6059589"/>
            <a:ext cx="35202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Mentor: Dr. Hussein Al-</a:t>
            </a:r>
            <a:r>
              <a:rPr lang="en-US" sz="1600" dirty="0" err="1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Nuweiri</a:t>
            </a:r>
            <a:endParaRPr sz="1600" dirty="0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8989904" y="6314683"/>
            <a:ext cx="363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Instructor: Dr. Joseph Boutros</a:t>
            </a:r>
            <a:endParaRPr sz="1600" dirty="0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/>
        </p:nvSpPr>
        <p:spPr>
          <a:xfrm>
            <a:off x="4635875" y="686722"/>
            <a:ext cx="5283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BUDGET</a:t>
            </a:r>
            <a:endParaRPr sz="3200" b="0" i="0" u="none" strike="noStrike" cap="none" dirty="0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491" name="Google Shape;491;p28"/>
          <p:cNvGrpSpPr/>
          <p:nvPr/>
        </p:nvGrpSpPr>
        <p:grpSpPr>
          <a:xfrm>
            <a:off x="899884" y="1578434"/>
            <a:ext cx="2182225" cy="4457732"/>
            <a:chOff x="899884" y="1464134"/>
            <a:chExt cx="2182225" cy="4457732"/>
          </a:xfrm>
        </p:grpSpPr>
        <p:sp>
          <p:nvSpPr>
            <p:cNvPr id="492" name="Google Shape;492;p28"/>
            <p:cNvSpPr/>
            <p:nvPr/>
          </p:nvSpPr>
          <p:spPr>
            <a:xfrm>
              <a:off x="899885" y="1464134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1257842" y="2990918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899884" y="1678401"/>
              <a:ext cx="2182224" cy="3840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95" name="Google Shape;495;p28"/>
            <p:cNvSpPr txBox="1"/>
            <p:nvPr/>
          </p:nvSpPr>
          <p:spPr>
            <a:xfrm>
              <a:off x="1105272" y="1710406"/>
              <a:ext cx="1771449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FLAME</a:t>
              </a: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 SENSOR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8"/>
            <p:cNvSpPr txBox="1"/>
            <p:nvPr/>
          </p:nvSpPr>
          <p:spPr>
            <a:xfrm>
              <a:off x="1105270" y="2101654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8"/>
            <p:cNvSpPr txBox="1"/>
            <p:nvPr/>
          </p:nvSpPr>
          <p:spPr>
            <a:xfrm>
              <a:off x="982283" y="2325168"/>
              <a:ext cx="201742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Detect and react when a fire or flame occurs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8"/>
            <p:cNvSpPr txBox="1"/>
            <p:nvPr/>
          </p:nvSpPr>
          <p:spPr>
            <a:xfrm>
              <a:off x="1460803" y="3054025"/>
              <a:ext cx="88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$2.47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899886" y="3750939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1257843" y="5277723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99885" y="3965206"/>
              <a:ext cx="2182224" cy="3840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2" name="Google Shape;502;p28"/>
            <p:cNvSpPr txBox="1"/>
            <p:nvPr/>
          </p:nvSpPr>
          <p:spPr>
            <a:xfrm>
              <a:off x="1105273" y="3997211"/>
              <a:ext cx="17714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ALARM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8"/>
            <p:cNvSpPr txBox="1"/>
            <p:nvPr/>
          </p:nvSpPr>
          <p:spPr>
            <a:xfrm>
              <a:off x="1105271" y="4388459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8"/>
            <p:cNvSpPr txBox="1"/>
            <p:nvPr/>
          </p:nvSpPr>
          <p:spPr>
            <a:xfrm>
              <a:off x="982284" y="4611973"/>
              <a:ext cx="201742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Alert people close to the fire location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8"/>
            <p:cNvSpPr txBox="1"/>
            <p:nvPr/>
          </p:nvSpPr>
          <p:spPr>
            <a:xfrm>
              <a:off x="1648601" y="5340825"/>
              <a:ext cx="809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$1.60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06" name="Google Shape;506;p28"/>
          <p:cNvGrpSpPr/>
          <p:nvPr/>
        </p:nvGrpSpPr>
        <p:grpSpPr>
          <a:xfrm>
            <a:off x="3600769" y="1578434"/>
            <a:ext cx="2203755" cy="4457732"/>
            <a:chOff x="3205094" y="1464134"/>
            <a:chExt cx="2203755" cy="4457732"/>
          </a:xfrm>
        </p:grpSpPr>
        <p:sp>
          <p:nvSpPr>
            <p:cNvPr id="507" name="Google Shape;507;p28"/>
            <p:cNvSpPr/>
            <p:nvPr/>
          </p:nvSpPr>
          <p:spPr>
            <a:xfrm>
              <a:off x="3205095" y="1464134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3563052" y="2990918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3205094" y="1678401"/>
              <a:ext cx="2182224" cy="3840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0" name="Google Shape;510;p28"/>
            <p:cNvSpPr txBox="1"/>
            <p:nvPr/>
          </p:nvSpPr>
          <p:spPr>
            <a:xfrm>
              <a:off x="3410482" y="1710406"/>
              <a:ext cx="17714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GAS SENSOR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 txBox="1"/>
            <p:nvPr/>
          </p:nvSpPr>
          <p:spPr>
            <a:xfrm>
              <a:off x="3410480" y="2101654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8"/>
            <p:cNvSpPr txBox="1"/>
            <p:nvPr/>
          </p:nvSpPr>
          <p:spPr>
            <a:xfrm>
              <a:off x="3287493" y="2325168"/>
              <a:ext cx="2017426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Detect and classify several gases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8"/>
            <p:cNvSpPr txBox="1"/>
            <p:nvPr/>
          </p:nvSpPr>
          <p:spPr>
            <a:xfrm>
              <a:off x="3832200" y="3054025"/>
              <a:ext cx="816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$5.22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3226626" y="3750939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3584583" y="5277723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3226625" y="3965206"/>
              <a:ext cx="2182224" cy="3840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7" name="Google Shape;517;p28"/>
            <p:cNvSpPr txBox="1"/>
            <p:nvPr/>
          </p:nvSpPr>
          <p:spPr>
            <a:xfrm>
              <a:off x="3432013" y="3997211"/>
              <a:ext cx="17714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BATTERY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8"/>
            <p:cNvSpPr txBox="1"/>
            <p:nvPr/>
          </p:nvSpPr>
          <p:spPr>
            <a:xfrm>
              <a:off x="3432011" y="4388459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8"/>
            <p:cNvSpPr txBox="1"/>
            <p:nvPr/>
          </p:nvSpPr>
          <p:spPr>
            <a:xfrm>
              <a:off x="3309024" y="4611973"/>
              <a:ext cx="2017426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Supply power to device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8"/>
            <p:cNvSpPr txBox="1"/>
            <p:nvPr/>
          </p:nvSpPr>
          <p:spPr>
            <a:xfrm>
              <a:off x="3941138" y="5340825"/>
              <a:ext cx="707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$1.04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521" name="Google Shape;521;p28"/>
          <p:cNvGrpSpPr/>
          <p:nvPr/>
        </p:nvGrpSpPr>
        <p:grpSpPr>
          <a:xfrm>
            <a:off x="6092457" y="1578434"/>
            <a:ext cx="2700881" cy="4457732"/>
            <a:chOff x="5301107" y="1464134"/>
            <a:chExt cx="2700881" cy="4457732"/>
          </a:xfrm>
        </p:grpSpPr>
        <p:sp>
          <p:nvSpPr>
            <p:cNvPr id="522" name="Google Shape;522;p28"/>
            <p:cNvSpPr/>
            <p:nvPr/>
          </p:nvSpPr>
          <p:spPr>
            <a:xfrm>
              <a:off x="5531835" y="1464134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5889792" y="2990918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5531834" y="1620827"/>
              <a:ext cx="2182224" cy="48082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5" name="Google Shape;525;p28"/>
            <p:cNvSpPr txBox="1"/>
            <p:nvPr/>
          </p:nvSpPr>
          <p:spPr>
            <a:xfrm>
              <a:off x="5737220" y="2101654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8"/>
            <p:cNvSpPr txBox="1"/>
            <p:nvPr/>
          </p:nvSpPr>
          <p:spPr>
            <a:xfrm>
              <a:off x="5590775" y="2321395"/>
              <a:ext cx="2182222" cy="5770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Used for </a:t>
              </a:r>
              <a:r>
                <a:rPr lang="en-US" sz="105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GSM </a:t>
              </a:r>
              <a:r>
                <a:rPr lang="en-US" sz="105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communication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br>
                <a:rPr lang="en-US" sz="105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</a:br>
              <a:endParaRPr sz="10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7" name="Google Shape;527;p28"/>
            <p:cNvSpPr txBox="1"/>
            <p:nvPr/>
          </p:nvSpPr>
          <p:spPr>
            <a:xfrm>
              <a:off x="6088015" y="3065556"/>
              <a:ext cx="104874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$ 21.70 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5535260" y="3750939"/>
              <a:ext cx="2182222" cy="2170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705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5893217" y="5277723"/>
              <a:ext cx="1466308" cy="453416"/>
            </a:xfrm>
            <a:prstGeom prst="roundRect">
              <a:avLst>
                <a:gd name="adj" fmla="val 50000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535259" y="3965206"/>
              <a:ext cx="2182224" cy="38406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1" name="Google Shape;531;p28"/>
            <p:cNvSpPr txBox="1"/>
            <p:nvPr/>
          </p:nvSpPr>
          <p:spPr>
            <a:xfrm>
              <a:off x="5301107" y="1639192"/>
              <a:ext cx="27008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SIM900 GSM Shield for Arduino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8"/>
            <p:cNvSpPr txBox="1"/>
            <p:nvPr/>
          </p:nvSpPr>
          <p:spPr>
            <a:xfrm>
              <a:off x="5740645" y="4388459"/>
              <a:ext cx="177145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JUSTIFICATION: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8"/>
            <p:cNvSpPr txBox="1"/>
            <p:nvPr/>
          </p:nvSpPr>
          <p:spPr>
            <a:xfrm>
              <a:off x="5617658" y="4611973"/>
              <a:ext cx="2017426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Collect data from the sensors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br>
                <a:rPr lang="en-US" sz="105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</a:br>
              <a:endParaRPr sz="10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4" name="Google Shape;534;p28"/>
            <p:cNvSpPr txBox="1"/>
            <p:nvPr/>
          </p:nvSpPr>
          <p:spPr>
            <a:xfrm>
              <a:off x="6150555" y="5350637"/>
              <a:ext cx="944781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$ 12.36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5" name="Google Shape;535;p28"/>
            <p:cNvSpPr txBox="1"/>
            <p:nvPr/>
          </p:nvSpPr>
          <p:spPr>
            <a:xfrm>
              <a:off x="5765824" y="3980860"/>
              <a:ext cx="17714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3F3F3F"/>
                  </a:solidFill>
                  <a:latin typeface="Inter"/>
                  <a:ea typeface="Inter"/>
                  <a:cs typeface="Inter"/>
                  <a:sym typeface="Inter"/>
                </a:rPr>
                <a:t>ARDUINO UNO R3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8"/>
          <p:cNvGrpSpPr/>
          <p:nvPr/>
        </p:nvGrpSpPr>
        <p:grpSpPr>
          <a:xfrm>
            <a:off x="9027492" y="3163475"/>
            <a:ext cx="2182224" cy="2878418"/>
            <a:chOff x="7837044" y="3049175"/>
            <a:chExt cx="2182224" cy="2878418"/>
          </a:xfrm>
        </p:grpSpPr>
        <p:sp>
          <p:nvSpPr>
            <p:cNvPr id="537" name="Google Shape;537;p28"/>
            <p:cNvSpPr txBox="1"/>
            <p:nvPr/>
          </p:nvSpPr>
          <p:spPr>
            <a:xfrm>
              <a:off x="8514428" y="3049175"/>
              <a:ext cx="942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$42.99</a:t>
              </a:r>
              <a:endParaRPr sz="14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538" name="Google Shape;538;p28"/>
            <p:cNvGrpSpPr/>
            <p:nvPr/>
          </p:nvGrpSpPr>
          <p:grpSpPr>
            <a:xfrm>
              <a:off x="7837044" y="3756666"/>
              <a:ext cx="2182224" cy="2170927"/>
              <a:chOff x="899884" y="3474714"/>
              <a:chExt cx="2182224" cy="2170927"/>
            </a:xfrm>
          </p:grpSpPr>
          <p:sp>
            <p:nvSpPr>
              <p:cNvPr id="539" name="Google Shape;539;p28"/>
              <p:cNvSpPr/>
              <p:nvPr/>
            </p:nvSpPr>
            <p:spPr>
              <a:xfrm>
                <a:off x="899885" y="3474714"/>
                <a:ext cx="2182222" cy="2170927"/>
              </a:xfrm>
              <a:prstGeom prst="rect">
                <a:avLst/>
              </a:prstGeom>
              <a:solidFill>
                <a:srgbClr val="54BABF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7058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1257842" y="4308136"/>
                <a:ext cx="1466308" cy="45341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899884" y="3688981"/>
                <a:ext cx="2182224" cy="38406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542" name="Google Shape;542;p28"/>
              <p:cNvSpPr txBox="1"/>
              <p:nvPr/>
            </p:nvSpPr>
            <p:spPr>
              <a:xfrm>
                <a:off x="1105272" y="3720986"/>
                <a:ext cx="177144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3F3F3F"/>
                    </a:solidFill>
                    <a:latin typeface="Inter"/>
                    <a:ea typeface="Inter"/>
                    <a:cs typeface="Inter"/>
                    <a:sym typeface="Inter"/>
                  </a:rPr>
                  <a:t>TOTAL COST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8"/>
              <p:cNvSpPr txBox="1"/>
              <p:nvPr/>
            </p:nvSpPr>
            <p:spPr>
              <a:xfrm>
                <a:off x="1577268" y="4374873"/>
                <a:ext cx="942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rgbClr val="404040"/>
                    </a:solidFill>
                    <a:latin typeface="Inter"/>
                    <a:ea typeface="Inter"/>
                    <a:cs typeface="Inter"/>
                    <a:sym typeface="Inter"/>
                  </a:rPr>
                  <a:t>$44.39</a:t>
                </a:r>
                <a:endParaRPr sz="1400" b="1" i="0" u="none" strike="noStrike" cap="none">
                  <a:solidFill>
                    <a:srgbClr val="404040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sp>
        <p:nvSpPr>
          <p:cNvPr id="544" name="Google Shape;544;p28"/>
          <p:cNvSpPr/>
          <p:nvPr/>
        </p:nvSpPr>
        <p:spPr>
          <a:xfrm>
            <a:off x="9385450" y="5365817"/>
            <a:ext cx="1466308" cy="45341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5" name="Google Shape;545;p28"/>
          <p:cNvSpPr txBox="1"/>
          <p:nvPr/>
        </p:nvSpPr>
        <p:spPr>
          <a:xfrm>
            <a:off x="9306500" y="5454075"/>
            <a:ext cx="1624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404040"/>
                </a:solidFill>
                <a:latin typeface="Inter"/>
                <a:ea typeface="Inter"/>
                <a:cs typeface="Inter"/>
                <a:sym typeface="Inter"/>
              </a:rPr>
              <a:t>1 USD = 3.65 QAR</a:t>
            </a:r>
            <a:endParaRPr sz="1200" b="1" i="0" u="none" strike="noStrike" cap="none">
              <a:solidFill>
                <a:srgbClr val="40404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"/>
          <p:cNvSpPr/>
          <p:nvPr/>
        </p:nvSpPr>
        <p:spPr>
          <a:xfrm>
            <a:off x="902433" y="664900"/>
            <a:ext cx="5361151" cy="55499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6422474" y="664900"/>
            <a:ext cx="5361151" cy="555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0" name="Google Shape;440;p24"/>
          <p:cNvSpPr txBox="1"/>
          <p:nvPr/>
        </p:nvSpPr>
        <p:spPr>
          <a:xfrm>
            <a:off x="3780825" y="68764"/>
            <a:ext cx="5283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FUNCTIONAL MODEL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4"/>
          <p:cNvSpPr txBox="1"/>
          <p:nvPr/>
        </p:nvSpPr>
        <p:spPr>
          <a:xfrm>
            <a:off x="973082" y="5718206"/>
            <a:ext cx="3064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6: </a:t>
            </a:r>
            <a:r>
              <a:rPr lang="en-US" sz="1100" i="1"/>
              <a:t>Schematic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circuit design of AMAN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2" name="Google Shape;442;p24"/>
          <p:cNvGrpSpPr/>
          <p:nvPr/>
        </p:nvGrpSpPr>
        <p:grpSpPr>
          <a:xfrm>
            <a:off x="973081" y="1273215"/>
            <a:ext cx="5135990" cy="4381288"/>
            <a:chOff x="6667020" y="840934"/>
            <a:chExt cx="5108553" cy="4273734"/>
          </a:xfrm>
        </p:grpSpPr>
        <p:pic>
          <p:nvPicPr>
            <p:cNvPr id="444" name="Google Shape;444;p24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6667020" y="840934"/>
              <a:ext cx="4899237" cy="42737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24"/>
            <p:cNvSpPr txBox="1"/>
            <p:nvPr/>
          </p:nvSpPr>
          <p:spPr>
            <a:xfrm>
              <a:off x="9185681" y="1143867"/>
              <a:ext cx="825300" cy="248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Buzzer</a:t>
              </a:r>
              <a:endParaRPr/>
            </a:p>
          </p:txBody>
        </p:sp>
        <p:sp>
          <p:nvSpPr>
            <p:cNvPr id="445" name="Google Shape;445;p24"/>
            <p:cNvSpPr txBox="1"/>
            <p:nvPr/>
          </p:nvSpPr>
          <p:spPr>
            <a:xfrm>
              <a:off x="11105191" y="2527509"/>
              <a:ext cx="670382" cy="45029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MQ2 Sensor</a:t>
              </a:r>
              <a:endParaRPr dirty="0"/>
            </a:p>
          </p:txBody>
        </p:sp>
        <p:sp>
          <p:nvSpPr>
            <p:cNvPr id="446" name="Google Shape;446;p24"/>
            <p:cNvSpPr txBox="1"/>
            <p:nvPr/>
          </p:nvSpPr>
          <p:spPr>
            <a:xfrm>
              <a:off x="10617273" y="2165188"/>
              <a:ext cx="1158300" cy="30018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Flame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Sensor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 txBox="1"/>
            <p:nvPr/>
          </p:nvSpPr>
          <p:spPr>
            <a:xfrm>
              <a:off x="8634464" y="4699086"/>
              <a:ext cx="825300" cy="248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Arduino </a:t>
              </a:r>
              <a:endParaRPr dirty="0"/>
            </a:p>
          </p:txBody>
        </p:sp>
        <p:sp>
          <p:nvSpPr>
            <p:cNvPr id="448" name="Google Shape;448;p24"/>
            <p:cNvSpPr txBox="1"/>
            <p:nvPr/>
          </p:nvSpPr>
          <p:spPr>
            <a:xfrm>
              <a:off x="9907828" y="1596489"/>
              <a:ext cx="1158300" cy="2484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SIM900 GSM</a:t>
              </a:r>
              <a:endParaRPr dirty="0"/>
            </a:p>
          </p:txBody>
        </p:sp>
      </p:grpSp>
      <p:pic>
        <p:nvPicPr>
          <p:cNvPr id="449" name="Google Shape;449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5357" r="5348"/>
          <a:stretch/>
        </p:blipFill>
        <p:spPr>
          <a:xfrm>
            <a:off x="6711876" y="826875"/>
            <a:ext cx="4704502" cy="48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4"/>
          <p:cNvSpPr txBox="1"/>
          <p:nvPr/>
        </p:nvSpPr>
        <p:spPr>
          <a:xfrm>
            <a:off x="6552982" y="5871431"/>
            <a:ext cx="466593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</a:t>
            </a:r>
            <a:r>
              <a:rPr lang="en-US" sz="1100" i="1" dirty="0"/>
              <a:t>7</a:t>
            </a:r>
            <a:r>
              <a:rPr lang="en-U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Prototype of circuit design of AMAN</a:t>
            </a: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447;p24">
            <a:extLst>
              <a:ext uri="{FF2B5EF4-FFF2-40B4-BE49-F238E27FC236}">
                <a16:creationId xmlns:a16="http://schemas.microsoft.com/office/drawing/2014/main" id="{6D521B83-04FA-B3C5-A39A-EAB68C0FD66D}"/>
              </a:ext>
            </a:extLst>
          </p:cNvPr>
          <p:cNvSpPr txBox="1"/>
          <p:nvPr/>
        </p:nvSpPr>
        <p:spPr>
          <a:xfrm>
            <a:off x="1425163" y="1038122"/>
            <a:ext cx="829733" cy="27695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Battery </a:t>
            </a:r>
            <a:endParaRPr dirty="0"/>
          </a:p>
        </p:txBody>
      </p:sp>
      <p:cxnSp>
        <p:nvCxnSpPr>
          <p:cNvPr id="3" name="Google Shape;463;p26">
            <a:extLst>
              <a:ext uri="{FF2B5EF4-FFF2-40B4-BE49-F238E27FC236}">
                <a16:creationId xmlns:a16="http://schemas.microsoft.com/office/drawing/2014/main" id="{01657562-90F3-AF15-F7C9-C0602EA0E7B1}"/>
              </a:ext>
            </a:extLst>
          </p:cNvPr>
          <p:cNvCxnSpPr>
            <a:cxnSpLocks/>
          </p:cNvCxnSpPr>
          <p:nvPr/>
        </p:nvCxnSpPr>
        <p:spPr>
          <a:xfrm>
            <a:off x="4633599" y="2308004"/>
            <a:ext cx="0" cy="435196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6" name="Google Shape;463;p26">
            <a:extLst>
              <a:ext uri="{FF2B5EF4-FFF2-40B4-BE49-F238E27FC236}">
                <a16:creationId xmlns:a16="http://schemas.microsoft.com/office/drawing/2014/main" id="{468E045F-52BE-695B-4D94-55A1E82400DE}"/>
              </a:ext>
            </a:extLst>
          </p:cNvPr>
          <p:cNvCxnSpPr>
            <a:cxnSpLocks/>
            <a:stCxn id="447" idx="0"/>
          </p:cNvCxnSpPr>
          <p:nvPr/>
        </p:nvCxnSpPr>
        <p:spPr>
          <a:xfrm flipV="1">
            <a:off x="3365959" y="4321479"/>
            <a:ext cx="0" cy="906983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"/>
          <p:cNvSpPr/>
          <p:nvPr/>
        </p:nvSpPr>
        <p:spPr>
          <a:xfrm>
            <a:off x="2071821" y="972538"/>
            <a:ext cx="7861837" cy="53494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6" name="Google Shape;456;p26"/>
          <p:cNvSpPr txBox="1"/>
          <p:nvPr/>
        </p:nvSpPr>
        <p:spPr>
          <a:xfrm>
            <a:off x="4004284" y="56450"/>
            <a:ext cx="399691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CODE </a:t>
            </a:r>
            <a:endParaRPr/>
          </a:p>
        </p:txBody>
      </p:sp>
      <p:sp>
        <p:nvSpPr>
          <p:cNvPr id="457" name="Google Shape;457;p26"/>
          <p:cNvSpPr/>
          <p:nvPr/>
        </p:nvSpPr>
        <p:spPr>
          <a:xfrm>
            <a:off x="3114221" y="1051961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6"/>
          <p:cNvSpPr/>
          <p:nvPr/>
        </p:nvSpPr>
        <p:spPr>
          <a:xfrm>
            <a:off x="3115010" y="1892106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6"/>
          <p:cNvSpPr txBox="1"/>
          <p:nvPr/>
        </p:nvSpPr>
        <p:spPr>
          <a:xfrm>
            <a:off x="4258285" y="1166958"/>
            <a:ext cx="1817157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Initialize the Library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0" name="Google Shape;460;p26"/>
          <p:cNvSpPr txBox="1"/>
          <p:nvPr/>
        </p:nvSpPr>
        <p:spPr>
          <a:xfrm>
            <a:off x="3693007" y="2007103"/>
            <a:ext cx="3066608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Set the connection with sensors 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61" name="Google Shape;461;p26"/>
          <p:cNvCxnSpPr>
            <a:stCxn id="457" idx="2"/>
            <a:endCxn id="458" idx="0"/>
          </p:cNvCxnSpPr>
          <p:nvPr/>
        </p:nvCxnSpPr>
        <p:spPr>
          <a:xfrm>
            <a:off x="5108624" y="1568009"/>
            <a:ext cx="900" cy="324000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462" name="Google Shape;462;p26"/>
          <p:cNvCxnSpPr>
            <a:stCxn id="458" idx="2"/>
          </p:cNvCxnSpPr>
          <p:nvPr/>
        </p:nvCxnSpPr>
        <p:spPr>
          <a:xfrm flipH="1">
            <a:off x="5103113" y="2408154"/>
            <a:ext cx="6300" cy="393300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463" name="Google Shape;463;p26"/>
          <p:cNvCxnSpPr>
            <a:cxnSpLocks/>
            <a:stCxn id="464" idx="2"/>
            <a:endCxn id="465" idx="0"/>
          </p:cNvCxnSpPr>
          <p:nvPr/>
        </p:nvCxnSpPr>
        <p:spPr>
          <a:xfrm>
            <a:off x="5122114" y="3305815"/>
            <a:ext cx="0" cy="416832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464" name="Google Shape;464;p26"/>
          <p:cNvSpPr/>
          <p:nvPr/>
        </p:nvSpPr>
        <p:spPr>
          <a:xfrm>
            <a:off x="3127711" y="2789767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6"/>
          <p:cNvSpPr txBox="1"/>
          <p:nvPr/>
        </p:nvSpPr>
        <p:spPr>
          <a:xfrm>
            <a:off x="3410197" y="2906113"/>
            <a:ext cx="3516413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Collect and Compare Data</a:t>
            </a:r>
            <a:endParaRPr sz="135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7" name="Google Shape;467;p26"/>
          <p:cNvSpPr/>
          <p:nvPr/>
        </p:nvSpPr>
        <p:spPr>
          <a:xfrm>
            <a:off x="6740613" y="4489554"/>
            <a:ext cx="2498018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Send Data to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Thingspeak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(IoT Cloud)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6"/>
          <p:cNvSpPr/>
          <p:nvPr/>
        </p:nvSpPr>
        <p:spPr>
          <a:xfrm>
            <a:off x="3826121" y="3722647"/>
            <a:ext cx="2591986" cy="724275"/>
          </a:xfrm>
          <a:prstGeom prst="diamond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detected</a:t>
            </a:r>
            <a:endParaRPr sz="135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>
            <a:off x="3860515" y="5138881"/>
            <a:ext cx="2498018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Alerted via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SMS &amp; Call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9" name="Google Shape;469;p26"/>
          <p:cNvCxnSpPr>
            <a:cxnSpLocks/>
            <a:stCxn id="465" idx="2"/>
            <a:endCxn id="468" idx="0"/>
          </p:cNvCxnSpPr>
          <p:nvPr/>
        </p:nvCxnSpPr>
        <p:spPr>
          <a:xfrm flipH="1">
            <a:off x="5109524" y="4446922"/>
            <a:ext cx="12590" cy="691959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470" name="Google Shape;470;p26"/>
          <p:cNvSpPr txBox="1"/>
          <p:nvPr/>
        </p:nvSpPr>
        <p:spPr>
          <a:xfrm>
            <a:off x="7545146" y="3497256"/>
            <a:ext cx="444476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NO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71" name="Google Shape;471;p26"/>
          <p:cNvCxnSpPr>
            <a:cxnSpLocks/>
            <a:stCxn id="465" idx="3"/>
            <a:endCxn id="467" idx="0"/>
          </p:cNvCxnSpPr>
          <p:nvPr/>
        </p:nvCxnSpPr>
        <p:spPr>
          <a:xfrm>
            <a:off x="6418107" y="4084785"/>
            <a:ext cx="1571515" cy="404769"/>
          </a:xfrm>
          <a:prstGeom prst="bentConnector2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473" name="Google Shape;473;p26"/>
          <p:cNvSpPr txBox="1"/>
          <p:nvPr/>
        </p:nvSpPr>
        <p:spPr>
          <a:xfrm>
            <a:off x="4503267" y="4719889"/>
            <a:ext cx="618847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Yes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74" name="Google Shape;474;p26"/>
          <p:cNvCxnSpPr>
            <a:cxnSpLocks/>
            <a:stCxn id="468" idx="3"/>
            <a:endCxn id="467" idx="2"/>
          </p:cNvCxnSpPr>
          <p:nvPr/>
        </p:nvCxnSpPr>
        <p:spPr>
          <a:xfrm flipV="1">
            <a:off x="6358533" y="5005602"/>
            <a:ext cx="1631089" cy="391303"/>
          </a:xfrm>
          <a:prstGeom prst="bentConnector2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18" name="Google Shape;472;p26">
            <a:extLst>
              <a:ext uri="{FF2B5EF4-FFF2-40B4-BE49-F238E27FC236}">
                <a16:creationId xmlns:a16="http://schemas.microsoft.com/office/drawing/2014/main" id="{7DE4E0FF-690A-3C59-CC12-B705A322088B}"/>
              </a:ext>
            </a:extLst>
          </p:cNvPr>
          <p:cNvSpPr txBox="1"/>
          <p:nvPr/>
        </p:nvSpPr>
        <p:spPr>
          <a:xfrm>
            <a:off x="2064903" y="5743979"/>
            <a:ext cx="186331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7: Code flow chart</a:t>
            </a: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7"/>
          <p:cNvSpPr/>
          <p:nvPr/>
        </p:nvSpPr>
        <p:spPr>
          <a:xfrm>
            <a:off x="629275" y="656100"/>
            <a:ext cx="5597700" cy="534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0" name="Google Shape;480;p27"/>
          <p:cNvSpPr txBox="1"/>
          <p:nvPr/>
        </p:nvSpPr>
        <p:spPr>
          <a:xfrm>
            <a:off x="4004284" y="56450"/>
            <a:ext cx="399691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RESULTS</a:t>
            </a:r>
            <a:endParaRPr/>
          </a:p>
        </p:txBody>
      </p:sp>
      <p:sp>
        <p:nvSpPr>
          <p:cNvPr id="481" name="Google Shape;481;p27"/>
          <p:cNvSpPr txBox="1"/>
          <p:nvPr/>
        </p:nvSpPr>
        <p:spPr>
          <a:xfrm>
            <a:off x="785374" y="5616700"/>
            <a:ext cx="359873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</a:t>
            </a:r>
            <a:r>
              <a:rPr lang="en-US" sz="1100" i="1" dirty="0"/>
              <a:t>8</a:t>
            </a:r>
            <a:r>
              <a:rPr lang="en-US" sz="11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100" i="1" dirty="0"/>
              <a:t>Data of the sensor collected from Server</a:t>
            </a: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7"/>
          <p:cNvSpPr/>
          <p:nvPr/>
        </p:nvSpPr>
        <p:spPr>
          <a:xfrm>
            <a:off x="6591525" y="656050"/>
            <a:ext cx="5413200" cy="534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5" name="Google Shape;485;p27"/>
          <p:cNvSpPr txBox="1"/>
          <p:nvPr/>
        </p:nvSpPr>
        <p:spPr>
          <a:xfrm>
            <a:off x="6800024" y="5744100"/>
            <a:ext cx="3239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</a:t>
            </a:r>
            <a:r>
              <a:rPr lang="en-US" sz="1100" i="1"/>
              <a:t>9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100" i="1"/>
              <a:t>SMS Message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EAB3A-826C-DE56-FE49-14E1168D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63" y="1261598"/>
            <a:ext cx="5549829" cy="3749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15D1F-8450-7E62-BAD4-FB37385B6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22"/>
          <a:stretch/>
        </p:blipFill>
        <p:spPr>
          <a:xfrm>
            <a:off x="7678467" y="1124359"/>
            <a:ext cx="3367762" cy="40572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9"/>
          <p:cNvSpPr txBox="1"/>
          <p:nvPr/>
        </p:nvSpPr>
        <p:spPr>
          <a:xfrm>
            <a:off x="3454349" y="597573"/>
            <a:ext cx="58053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FUTURE DEVELOPMENT</a:t>
            </a:r>
            <a:endParaRPr/>
          </a:p>
        </p:txBody>
      </p:sp>
      <p:grpSp>
        <p:nvGrpSpPr>
          <p:cNvPr id="551" name="Google Shape;551;p29"/>
          <p:cNvGrpSpPr/>
          <p:nvPr/>
        </p:nvGrpSpPr>
        <p:grpSpPr>
          <a:xfrm rot="6178186" flipH="1">
            <a:off x="8700933" y="3928231"/>
            <a:ext cx="260304" cy="146678"/>
            <a:chOff x="9131355" y="381000"/>
            <a:chExt cx="866033" cy="488002"/>
          </a:xfrm>
        </p:grpSpPr>
        <p:sp>
          <p:nvSpPr>
            <p:cNvPr id="552" name="Google Shape;552;p29"/>
            <p:cNvSpPr/>
            <p:nvPr/>
          </p:nvSpPr>
          <p:spPr>
            <a:xfrm>
              <a:off x="9131355" y="381000"/>
              <a:ext cx="484632" cy="484632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9512756" y="384370"/>
              <a:ext cx="484632" cy="484632"/>
            </a:xfrm>
            <a:prstGeom prst="chevron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9"/>
          <p:cNvGrpSpPr/>
          <p:nvPr/>
        </p:nvGrpSpPr>
        <p:grpSpPr>
          <a:xfrm>
            <a:off x="2453833" y="1885891"/>
            <a:ext cx="7685780" cy="3548595"/>
            <a:chOff x="3349160" y="2335441"/>
            <a:chExt cx="5906699" cy="2678931"/>
          </a:xfrm>
        </p:grpSpPr>
        <p:sp>
          <p:nvSpPr>
            <p:cNvPr id="555" name="Google Shape;555;p29"/>
            <p:cNvSpPr/>
            <p:nvPr/>
          </p:nvSpPr>
          <p:spPr>
            <a:xfrm rot="10800000">
              <a:off x="7012248" y="2830530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5184685" y="2849871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3349160" y="2833343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54BABF"/>
            </a:solidFill>
            <a:ln>
              <a:noFill/>
            </a:ln>
            <a:effectLst>
              <a:outerShdw blurRad="368300" dist="266700" dir="3060000" sx="79000" sy="79000" algn="tl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7012248" y="2833343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54BABF"/>
            </a:solidFill>
            <a:ln>
              <a:noFill/>
            </a:ln>
            <a:effectLst>
              <a:outerShdw blurRad="368300" dist="266700" dir="3060000" sx="79000" sy="79000" algn="tl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3793690" y="3282088"/>
              <a:ext cx="1257859" cy="1257859"/>
            </a:xfrm>
            <a:custGeom>
              <a:avLst/>
              <a:gdLst/>
              <a:ahLst/>
              <a:cxnLst/>
              <a:rect l="l" t="t" r="r" b="b"/>
              <a:pathLst>
                <a:path w="905504" h="905504" extrusionOk="0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182875" rIns="158000" bIns="15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5641934" y="3282088"/>
              <a:ext cx="1257859" cy="1257859"/>
            </a:xfrm>
            <a:custGeom>
              <a:avLst/>
              <a:gdLst/>
              <a:ahLst/>
              <a:cxnLst/>
              <a:rect l="l" t="t" r="r" b="b"/>
              <a:pathLst>
                <a:path w="905504" h="905504" extrusionOk="0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182875" rIns="158000" bIns="15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7463732" y="3282088"/>
              <a:ext cx="1257859" cy="1257859"/>
            </a:xfrm>
            <a:custGeom>
              <a:avLst/>
              <a:gdLst/>
              <a:ahLst/>
              <a:cxnLst/>
              <a:rect l="l" t="t" r="r" b="b"/>
              <a:pathLst>
                <a:path w="905504" h="905504" extrusionOk="0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75" tIns="182875" rIns="158000" bIns="15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9"/>
            <p:cNvSpPr txBox="1"/>
            <p:nvPr/>
          </p:nvSpPr>
          <p:spPr>
            <a:xfrm>
              <a:off x="3575944" y="2354828"/>
              <a:ext cx="1670592" cy="195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29"/>
            <p:cNvSpPr txBox="1"/>
            <p:nvPr/>
          </p:nvSpPr>
          <p:spPr>
            <a:xfrm>
              <a:off x="3587322" y="2335441"/>
              <a:ext cx="1670592" cy="2707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C0C0C"/>
                  </a:solidFill>
                  <a:latin typeface="Inter"/>
                  <a:ea typeface="Inter"/>
                  <a:cs typeface="Inter"/>
                  <a:sym typeface="Inter"/>
                </a:rPr>
                <a:t>Monitor System</a:t>
              </a:r>
              <a:endParaRPr dirty="0"/>
            </a:p>
          </p:txBody>
        </p:sp>
        <p:sp>
          <p:nvSpPr>
            <p:cNvPr id="564" name="Google Shape;564;p29"/>
            <p:cNvSpPr txBox="1"/>
            <p:nvPr/>
          </p:nvSpPr>
          <p:spPr>
            <a:xfrm>
              <a:off x="7091358" y="2370215"/>
              <a:ext cx="2164501" cy="20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 dirty="0">
                  <a:solidFill>
                    <a:srgbClr val="0C0C0C"/>
                  </a:solidFill>
                  <a:latin typeface="Inter"/>
                  <a:ea typeface="Inter"/>
                  <a:cs typeface="Inter"/>
                  <a:sym typeface="Inter"/>
                </a:rPr>
                <a:t>Create a mobile Application</a:t>
              </a:r>
              <a:endParaRPr dirty="0"/>
            </a:p>
          </p:txBody>
        </p:sp>
        <p:sp>
          <p:nvSpPr>
            <p:cNvPr id="565" name="Google Shape;565;p29"/>
            <p:cNvSpPr/>
            <p:nvPr/>
          </p:nvSpPr>
          <p:spPr>
            <a:xfrm rot="10800000">
              <a:off x="3349161" y="2830528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9"/>
            <p:cNvSpPr/>
            <p:nvPr/>
          </p:nvSpPr>
          <p:spPr>
            <a:xfrm rot="10800000">
              <a:off x="5179755" y="2830530"/>
              <a:ext cx="2164501" cy="2164501"/>
            </a:xfrm>
            <a:prstGeom prst="blockArc">
              <a:avLst>
                <a:gd name="adj1" fmla="val 10800000"/>
                <a:gd name="adj2" fmla="val 3"/>
                <a:gd name="adj3" fmla="val 15291"/>
              </a:avLst>
            </a:prstGeom>
            <a:solidFill>
              <a:srgbClr val="54BABF"/>
            </a:solidFill>
            <a:ln>
              <a:noFill/>
            </a:ln>
            <a:effectLst>
              <a:outerShdw blurRad="368300" dist="266700" dir="3060000" sx="79000" sy="79000" algn="tl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7" name="Google Shape;567;p29"/>
            <p:cNvGrpSpPr/>
            <p:nvPr/>
          </p:nvGrpSpPr>
          <p:grpSpPr>
            <a:xfrm rot="4621814">
              <a:off x="5216604" y="3858783"/>
              <a:ext cx="260300" cy="146678"/>
              <a:chOff x="9131355" y="381000"/>
              <a:chExt cx="866033" cy="488002"/>
            </a:xfrm>
          </p:grpSpPr>
          <p:sp>
            <p:nvSpPr>
              <p:cNvPr id="568" name="Google Shape;568;p29"/>
              <p:cNvSpPr/>
              <p:nvPr/>
            </p:nvSpPr>
            <p:spPr>
              <a:xfrm>
                <a:off x="9131355" y="38100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9"/>
              <p:cNvSpPr/>
              <p:nvPr/>
            </p:nvSpPr>
            <p:spPr>
              <a:xfrm>
                <a:off x="9512756" y="38437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0" name="Google Shape;570;p29"/>
            <p:cNvGrpSpPr/>
            <p:nvPr/>
          </p:nvGrpSpPr>
          <p:grpSpPr>
            <a:xfrm rot="6178186" flipH="1">
              <a:off x="7046538" y="3858783"/>
              <a:ext cx="260304" cy="146678"/>
              <a:chOff x="9131355" y="381000"/>
              <a:chExt cx="866033" cy="488002"/>
            </a:xfrm>
          </p:grpSpPr>
          <p:sp>
            <p:nvSpPr>
              <p:cNvPr id="571" name="Google Shape;571;p29"/>
              <p:cNvSpPr/>
              <p:nvPr/>
            </p:nvSpPr>
            <p:spPr>
              <a:xfrm>
                <a:off x="9131355" y="38100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9"/>
              <p:cNvSpPr/>
              <p:nvPr/>
            </p:nvSpPr>
            <p:spPr>
              <a:xfrm>
                <a:off x="9512756" y="38437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3" name="Google Shape;573;p29"/>
            <p:cNvGrpSpPr/>
            <p:nvPr/>
          </p:nvGrpSpPr>
          <p:grpSpPr>
            <a:xfrm rot="4621814">
              <a:off x="8885272" y="3858783"/>
              <a:ext cx="260300" cy="146678"/>
              <a:chOff x="9131355" y="381000"/>
              <a:chExt cx="866033" cy="488002"/>
            </a:xfrm>
          </p:grpSpPr>
          <p:sp>
            <p:nvSpPr>
              <p:cNvPr id="574" name="Google Shape;574;p29"/>
              <p:cNvSpPr/>
              <p:nvPr/>
            </p:nvSpPr>
            <p:spPr>
              <a:xfrm>
                <a:off x="9131355" y="38100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9"/>
              <p:cNvSpPr/>
              <p:nvPr/>
            </p:nvSpPr>
            <p:spPr>
              <a:xfrm>
                <a:off x="9512756" y="384370"/>
                <a:ext cx="484632" cy="484632"/>
              </a:xfrm>
              <a:prstGeom prst="chevron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76" name="Google Shape;576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42763" y="3659557"/>
              <a:ext cx="499796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58191" y="3624691"/>
              <a:ext cx="502920" cy="502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2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18703" y="3624691"/>
              <a:ext cx="607832" cy="60783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1"/>
          <p:cNvSpPr/>
          <p:nvPr/>
        </p:nvSpPr>
        <p:spPr>
          <a:xfrm>
            <a:off x="1790674" y="3049705"/>
            <a:ext cx="2965301" cy="27287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4" name="Google Shape;584;p11"/>
          <p:cNvSpPr/>
          <p:nvPr/>
        </p:nvSpPr>
        <p:spPr>
          <a:xfrm>
            <a:off x="1790673" y="1854131"/>
            <a:ext cx="2965302" cy="1195574"/>
          </a:xfrm>
          <a:prstGeom prst="rect">
            <a:avLst/>
          </a:prstGeom>
          <a:solidFill>
            <a:srgbClr val="54BABF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5" name="Google Shape;585;p11"/>
          <p:cNvSpPr/>
          <p:nvPr/>
        </p:nvSpPr>
        <p:spPr>
          <a:xfrm>
            <a:off x="1797709" y="5683829"/>
            <a:ext cx="2958266" cy="94670"/>
          </a:xfrm>
          <a:prstGeom prst="rect">
            <a:avLst/>
          </a:pr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6" name="Google Shape;586;p11"/>
          <p:cNvSpPr txBox="1"/>
          <p:nvPr/>
        </p:nvSpPr>
        <p:spPr>
          <a:xfrm>
            <a:off x="1973175" y="3539945"/>
            <a:ext cx="2607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WHAT?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1"/>
          <p:cNvSpPr txBox="1"/>
          <p:nvPr/>
        </p:nvSpPr>
        <p:spPr>
          <a:xfrm>
            <a:off x="4852364" y="844087"/>
            <a:ext cx="568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CONCLUSION  </a:t>
            </a:r>
            <a:endParaRPr sz="3200" b="0" i="0" u="none" strike="noStrike" cap="none" dirty="0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88" name="Google Shape;588;p11"/>
          <p:cNvSpPr/>
          <p:nvPr/>
        </p:nvSpPr>
        <p:spPr>
          <a:xfrm>
            <a:off x="5019649" y="3049705"/>
            <a:ext cx="2965301" cy="27287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9" name="Google Shape;589;p11"/>
          <p:cNvSpPr/>
          <p:nvPr/>
        </p:nvSpPr>
        <p:spPr>
          <a:xfrm>
            <a:off x="5019648" y="1854131"/>
            <a:ext cx="2965302" cy="1195574"/>
          </a:xfrm>
          <a:prstGeom prst="rect">
            <a:avLst/>
          </a:prstGeom>
          <a:solidFill>
            <a:srgbClr val="54BABF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0" name="Google Shape;590;p11"/>
          <p:cNvSpPr/>
          <p:nvPr/>
        </p:nvSpPr>
        <p:spPr>
          <a:xfrm>
            <a:off x="5026684" y="5683829"/>
            <a:ext cx="2958266" cy="94670"/>
          </a:xfrm>
          <a:prstGeom prst="rect">
            <a:avLst/>
          </a:pr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1" name="Google Shape;591;p11"/>
          <p:cNvSpPr txBox="1"/>
          <p:nvPr/>
        </p:nvSpPr>
        <p:spPr>
          <a:xfrm>
            <a:off x="5202150" y="3539945"/>
            <a:ext cx="2607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WHY? </a:t>
            </a:r>
            <a:endParaRPr sz="2400" b="1" i="0" u="none" strike="noStrike" cap="none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2" name="Google Shape;592;p11"/>
          <p:cNvSpPr/>
          <p:nvPr/>
        </p:nvSpPr>
        <p:spPr>
          <a:xfrm>
            <a:off x="8248624" y="3049705"/>
            <a:ext cx="2965301" cy="272879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3" name="Google Shape;593;p11"/>
          <p:cNvSpPr/>
          <p:nvPr/>
        </p:nvSpPr>
        <p:spPr>
          <a:xfrm>
            <a:off x="8248623" y="1854131"/>
            <a:ext cx="2965302" cy="1195574"/>
          </a:xfrm>
          <a:prstGeom prst="rect">
            <a:avLst/>
          </a:prstGeom>
          <a:solidFill>
            <a:srgbClr val="54BABF"/>
          </a:solidFill>
          <a:ln>
            <a:noFill/>
          </a:ln>
          <a:effectLst>
            <a:outerShdw blurRad="50800" dist="38100" algn="l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4" name="Google Shape;594;p11"/>
          <p:cNvSpPr/>
          <p:nvPr/>
        </p:nvSpPr>
        <p:spPr>
          <a:xfrm>
            <a:off x="8255659" y="5683829"/>
            <a:ext cx="2958266" cy="94670"/>
          </a:xfrm>
          <a:prstGeom prst="rect">
            <a:avLst/>
          </a:pr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5" name="Google Shape;595;p11"/>
          <p:cNvSpPr txBox="1"/>
          <p:nvPr/>
        </p:nvSpPr>
        <p:spPr>
          <a:xfrm>
            <a:off x="8431125" y="3539945"/>
            <a:ext cx="2607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Inter"/>
                <a:ea typeface="Inter"/>
                <a:cs typeface="Inter"/>
                <a:sym typeface="Inter"/>
              </a:rPr>
              <a:t>HOW?</a:t>
            </a:r>
            <a:endParaRPr sz="2400" b="1" i="0" u="none" strike="noStrike" cap="none">
              <a:solidFill>
                <a:srgbClr val="59595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6" name="Google Shape;596;p11"/>
          <p:cNvSpPr txBox="1"/>
          <p:nvPr/>
        </p:nvSpPr>
        <p:spPr>
          <a:xfrm>
            <a:off x="1832773" y="4060835"/>
            <a:ext cx="2881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Increase in the number of fires globally 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1"/>
          <p:cNvSpPr txBox="1"/>
          <p:nvPr/>
        </p:nvSpPr>
        <p:spPr>
          <a:xfrm>
            <a:off x="4713972" y="4060835"/>
            <a:ext cx="322897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resolve fire safety in remote areas without access to connected power and communication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1"/>
          <p:cNvSpPr txBox="1"/>
          <p:nvPr/>
        </p:nvSpPr>
        <p:spPr>
          <a:xfrm>
            <a:off x="8141353" y="4060835"/>
            <a:ext cx="317984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Developing a portable cellular fire/smoke alarm to ensure safety in public locations without access to hardwired fire alarms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6926" y="1947204"/>
            <a:ext cx="972796" cy="100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1134" y="1948998"/>
            <a:ext cx="895826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6436" y="1948998"/>
            <a:ext cx="1005840" cy="100584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1"/>
          <p:cNvSpPr txBox="1"/>
          <p:nvPr/>
        </p:nvSpPr>
        <p:spPr>
          <a:xfrm>
            <a:off x="-1054100" y="577850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1" y="0"/>
            <a:ext cx="121879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0"/>
          <p:cNvSpPr/>
          <p:nvPr/>
        </p:nvSpPr>
        <p:spPr>
          <a:xfrm>
            <a:off x="338704" y="337690"/>
            <a:ext cx="7573396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9000">
                <a:schemeClr val="lt1"/>
              </a:gs>
              <a:gs pos="64000">
                <a:srgbClr val="FFFFFF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9" name="Google Shape;609;p30"/>
          <p:cNvSpPr/>
          <p:nvPr/>
        </p:nvSpPr>
        <p:spPr>
          <a:xfrm>
            <a:off x="0" y="0"/>
            <a:ext cx="52251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0" name="Google Shape;610;p30"/>
          <p:cNvSpPr txBox="1"/>
          <p:nvPr/>
        </p:nvSpPr>
        <p:spPr>
          <a:xfrm rot="-5400000">
            <a:off x="-551288" y="3275111"/>
            <a:ext cx="16250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AMAN</a:t>
            </a:r>
            <a:endParaRPr sz="14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611" name="Google Shape;611;p30"/>
          <p:cNvGrpSpPr/>
          <p:nvPr/>
        </p:nvGrpSpPr>
        <p:grpSpPr>
          <a:xfrm>
            <a:off x="140277" y="294365"/>
            <a:ext cx="241960" cy="159091"/>
            <a:chOff x="149563" y="197714"/>
            <a:chExt cx="474324" cy="311872"/>
          </a:xfrm>
        </p:grpSpPr>
        <p:sp>
          <p:nvSpPr>
            <p:cNvPr id="612" name="Google Shape;612;p30"/>
            <p:cNvSpPr/>
            <p:nvPr/>
          </p:nvSpPr>
          <p:spPr>
            <a:xfrm>
              <a:off x="149564" y="197714"/>
              <a:ext cx="388982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149563" y="282645"/>
              <a:ext cx="438605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49564" y="367576"/>
              <a:ext cx="332991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49563" y="452507"/>
              <a:ext cx="474324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616" name="Google Shape;616;p30"/>
          <p:cNvSpPr txBox="1"/>
          <p:nvPr/>
        </p:nvSpPr>
        <p:spPr>
          <a:xfrm>
            <a:off x="72744" y="6346195"/>
            <a:ext cx="37702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15</a:t>
            </a:fld>
            <a:endParaRPr sz="10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617" name="Google Shape;617;p30"/>
          <p:cNvGrpSpPr/>
          <p:nvPr/>
        </p:nvGrpSpPr>
        <p:grpSpPr>
          <a:xfrm>
            <a:off x="681106" y="750616"/>
            <a:ext cx="8078581" cy="5283223"/>
            <a:chOff x="681106" y="986685"/>
            <a:chExt cx="8078581" cy="5283223"/>
          </a:xfrm>
        </p:grpSpPr>
        <p:sp>
          <p:nvSpPr>
            <p:cNvPr id="618" name="Google Shape;618;p30"/>
            <p:cNvSpPr txBox="1"/>
            <p:nvPr/>
          </p:nvSpPr>
          <p:spPr>
            <a:xfrm>
              <a:off x="681106" y="986685"/>
              <a:ext cx="4076700" cy="584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54BAB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REFERENCES</a:t>
              </a:r>
              <a:endParaRPr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grpSp>
          <p:nvGrpSpPr>
            <p:cNvPr id="619" name="Google Shape;619;p30"/>
            <p:cNvGrpSpPr/>
            <p:nvPr/>
          </p:nvGrpSpPr>
          <p:grpSpPr>
            <a:xfrm>
              <a:off x="762001" y="1771161"/>
              <a:ext cx="7635037" cy="520014"/>
              <a:chOff x="762001" y="2630513"/>
              <a:chExt cx="7635037" cy="520014"/>
            </a:xfrm>
          </p:grpSpPr>
          <p:sp>
            <p:nvSpPr>
              <p:cNvPr id="620" name="Google Shape;620;p30"/>
              <p:cNvSpPr/>
              <p:nvPr/>
            </p:nvSpPr>
            <p:spPr>
              <a:xfrm>
                <a:off x="762001" y="2664497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21" name="Google Shape;621;p30"/>
              <p:cNvSpPr txBox="1"/>
              <p:nvPr/>
            </p:nvSpPr>
            <p:spPr>
              <a:xfrm>
                <a:off x="791656" y="2738235"/>
                <a:ext cx="42672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01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22" name="Google Shape;622;p30"/>
              <p:cNvSpPr txBox="1"/>
              <p:nvPr/>
            </p:nvSpPr>
            <p:spPr>
              <a:xfrm>
                <a:off x="1246938" y="2630513"/>
                <a:ext cx="71501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World Fire Statistics. (n.d.). World Fire Statistics | CTIF - International Association of Fire Services for Safer Citizens through Skilled Firefighters.</a:t>
                </a:r>
                <a:r>
                  <a:rPr lang="en-US" sz="1200" b="0" i="0" u="none" strike="noStrike" cap="none">
                    <a:solidFill>
                      <a:srgbClr val="000000"/>
                    </a:solidFill>
                    <a:uFill>
                      <a:noFill/>
                    </a:uFill>
                    <a:latin typeface="Inter"/>
                    <a:ea typeface="Inter"/>
                    <a:cs typeface="Inter"/>
                    <a:sym typeface="Inter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en-US" sz="1200" b="1" i="0" u="none" strike="noStrike" cap="none">
                    <a:solidFill>
                      <a:srgbClr val="54BABF"/>
                    </a:solidFill>
                    <a:uFill>
                      <a:noFill/>
                    </a:uFill>
                    <a:latin typeface="Inter"/>
                    <a:ea typeface="Inter"/>
                    <a:cs typeface="Inter"/>
                    <a:sym typeface="Inter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https://ctif.org/world-fire-statistics</a:t>
                </a:r>
                <a:endParaRPr sz="12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623" name="Google Shape;623;p30"/>
            <p:cNvGrpSpPr/>
            <p:nvPr/>
          </p:nvGrpSpPr>
          <p:grpSpPr>
            <a:xfrm>
              <a:off x="762001" y="2601661"/>
              <a:ext cx="7890842" cy="489372"/>
              <a:chOff x="762001" y="2661155"/>
              <a:chExt cx="7890842" cy="489372"/>
            </a:xfrm>
          </p:grpSpPr>
          <p:sp>
            <p:nvSpPr>
              <p:cNvPr id="624" name="Google Shape;624;p30"/>
              <p:cNvSpPr/>
              <p:nvPr/>
            </p:nvSpPr>
            <p:spPr>
              <a:xfrm>
                <a:off x="762001" y="2664497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25" name="Google Shape;625;p30"/>
              <p:cNvSpPr txBox="1"/>
              <p:nvPr/>
            </p:nvSpPr>
            <p:spPr>
              <a:xfrm>
                <a:off x="777229" y="2738235"/>
                <a:ext cx="45557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02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26" name="Google Shape;626;p30"/>
              <p:cNvSpPr txBox="1"/>
              <p:nvPr/>
            </p:nvSpPr>
            <p:spPr>
              <a:xfrm>
                <a:off x="1263259" y="2661155"/>
                <a:ext cx="73895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Khatri, S. S. (2016, June 5). Questions about labor camp safety raised after deadly Qatar fire. Doha News | Qatar. From https://dohanews.co/questions-labor-camp-safety-raised-deadly-qatar-fire/</a:t>
                </a:r>
                <a:endParaRPr/>
              </a:p>
            </p:txBody>
          </p:sp>
        </p:grpSp>
        <p:grpSp>
          <p:nvGrpSpPr>
            <p:cNvPr id="627" name="Google Shape;627;p30"/>
            <p:cNvGrpSpPr/>
            <p:nvPr/>
          </p:nvGrpSpPr>
          <p:grpSpPr>
            <a:xfrm>
              <a:off x="762001" y="3432161"/>
              <a:ext cx="7997686" cy="520014"/>
              <a:chOff x="762001" y="2630513"/>
              <a:chExt cx="7997686" cy="520014"/>
            </a:xfrm>
          </p:grpSpPr>
          <p:sp>
            <p:nvSpPr>
              <p:cNvPr id="628" name="Google Shape;628;p30"/>
              <p:cNvSpPr/>
              <p:nvPr/>
            </p:nvSpPr>
            <p:spPr>
              <a:xfrm>
                <a:off x="762001" y="2664497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29" name="Google Shape;629;p30"/>
              <p:cNvSpPr txBox="1"/>
              <p:nvPr/>
            </p:nvSpPr>
            <p:spPr>
              <a:xfrm>
                <a:off x="774825" y="2738235"/>
                <a:ext cx="46038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03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30" name="Google Shape;630;p30"/>
              <p:cNvSpPr txBox="1"/>
              <p:nvPr/>
            </p:nvSpPr>
            <p:spPr>
              <a:xfrm>
                <a:off x="1246937" y="2630513"/>
                <a:ext cx="751275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Harrington, J. (2022, June 28). ABC30 News - KFSN Fresno and Central Valley News and Weather. From https://abc30.com/amp/planet-vegan-fresno-food-truck-fire-explosion/11999243/ </a:t>
                </a:r>
                <a:endParaRPr/>
              </a:p>
            </p:txBody>
          </p:sp>
        </p:grpSp>
        <p:grpSp>
          <p:nvGrpSpPr>
            <p:cNvPr id="631" name="Google Shape;631;p30"/>
            <p:cNvGrpSpPr/>
            <p:nvPr/>
          </p:nvGrpSpPr>
          <p:grpSpPr>
            <a:xfrm>
              <a:off x="762001" y="4185717"/>
              <a:ext cx="7890841" cy="527486"/>
              <a:chOff x="762001" y="4676311"/>
              <a:chExt cx="7890841" cy="527486"/>
            </a:xfrm>
          </p:grpSpPr>
          <p:sp>
            <p:nvSpPr>
              <p:cNvPr id="632" name="Google Shape;632;p30"/>
              <p:cNvSpPr/>
              <p:nvPr/>
            </p:nvSpPr>
            <p:spPr>
              <a:xfrm>
                <a:off x="762001" y="4676311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33" name="Google Shape;633;p30"/>
              <p:cNvSpPr txBox="1"/>
              <p:nvPr/>
            </p:nvSpPr>
            <p:spPr>
              <a:xfrm>
                <a:off x="772420" y="4750049"/>
                <a:ext cx="465192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04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34" name="Google Shape;634;p30"/>
              <p:cNvSpPr txBox="1"/>
              <p:nvPr/>
            </p:nvSpPr>
            <p:spPr>
              <a:xfrm>
                <a:off x="1246937" y="4702954"/>
                <a:ext cx="7405905" cy="500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IEEE SA - IEEE 1573-2003. (n.d.). IEEE Standards Association. From</a:t>
                </a:r>
                <a:r>
                  <a:rPr lang="en-US" sz="1200" b="0" i="0" u="none" strike="noStrike" cap="none">
                    <a:solidFill>
                      <a:srgbClr val="000000"/>
                    </a:solidFill>
                    <a:uFill>
                      <a:noFill/>
                    </a:uFill>
                    <a:latin typeface="Inter"/>
                    <a:ea typeface="Inter"/>
                    <a:cs typeface="Inter"/>
                    <a:sym typeface="Inter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en-US" sz="1200" b="1" i="0" u="sng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https://standards.ieee.org/ieee/1573/2311/</a:t>
                </a:r>
                <a:endParaRPr sz="1200" b="1" i="0" u="sng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635" name="Google Shape;635;p30"/>
            <p:cNvGrpSpPr/>
            <p:nvPr/>
          </p:nvGrpSpPr>
          <p:grpSpPr>
            <a:xfrm>
              <a:off x="762001" y="4871305"/>
              <a:ext cx="7150099" cy="527485"/>
              <a:chOff x="762001" y="4865031"/>
              <a:chExt cx="7150099" cy="527485"/>
            </a:xfrm>
          </p:grpSpPr>
          <p:sp>
            <p:nvSpPr>
              <p:cNvPr id="636" name="Google Shape;636;p30"/>
              <p:cNvSpPr/>
              <p:nvPr/>
            </p:nvSpPr>
            <p:spPr>
              <a:xfrm>
                <a:off x="762001" y="4865031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37" name="Google Shape;637;p30"/>
              <p:cNvSpPr txBox="1"/>
              <p:nvPr/>
            </p:nvSpPr>
            <p:spPr>
              <a:xfrm>
                <a:off x="775626" y="4938769"/>
                <a:ext cx="45878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05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38" name="Google Shape;638;p30"/>
              <p:cNvSpPr txBox="1"/>
              <p:nvPr/>
            </p:nvSpPr>
            <p:spPr>
              <a:xfrm>
                <a:off x="1246937" y="4891673"/>
                <a:ext cx="6665163" cy="500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Systems. (n.d.). Www.purcellsystems.com. From</a:t>
                </a:r>
                <a:r>
                  <a:rPr lang="en-US" sz="1200" b="0" i="0" u="none" strike="noStrike" cap="none">
                    <a:solidFill>
                      <a:srgbClr val="000000"/>
                    </a:solidFill>
                    <a:uFill>
                      <a:noFill/>
                    </a:uFill>
                    <a:latin typeface="Inter"/>
                    <a:ea typeface="Inter"/>
                    <a:cs typeface="Inter"/>
                    <a:sym typeface="Inter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en-US" sz="1200" b="1" i="0" u="sng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https://www.purcellsystems.com/ul-60950-1-standard/</a:t>
                </a:r>
                <a:endParaRPr sz="1200" b="1" i="0" u="sng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grpSp>
          <p:nvGrpSpPr>
            <p:cNvPr id="639" name="Google Shape;639;p30"/>
            <p:cNvGrpSpPr/>
            <p:nvPr/>
          </p:nvGrpSpPr>
          <p:grpSpPr>
            <a:xfrm>
              <a:off x="762001" y="5556892"/>
              <a:ext cx="7178661" cy="713016"/>
              <a:chOff x="762001" y="4604903"/>
              <a:chExt cx="7178661" cy="713016"/>
            </a:xfrm>
          </p:grpSpPr>
          <p:sp>
            <p:nvSpPr>
              <p:cNvPr id="640" name="Google Shape;640;p30"/>
              <p:cNvSpPr/>
              <p:nvPr/>
            </p:nvSpPr>
            <p:spPr>
              <a:xfrm>
                <a:off x="762001" y="4676311"/>
                <a:ext cx="486030" cy="486030"/>
              </a:xfrm>
              <a:prstGeom prst="ellipse">
                <a:avLst/>
              </a:prstGeom>
              <a:noFill/>
              <a:ln w="12700" cap="flat" cmpd="sng">
                <a:solidFill>
                  <a:srgbClr val="54BAB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41" name="Google Shape;641;p30"/>
              <p:cNvSpPr txBox="1"/>
              <p:nvPr/>
            </p:nvSpPr>
            <p:spPr>
              <a:xfrm>
                <a:off x="774023" y="4750049"/>
                <a:ext cx="461986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i="0" u="none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</a:rPr>
                  <a:t>06</a:t>
                </a:r>
                <a:endParaRPr sz="1600" b="1" i="0" u="none" strike="noStrike" cap="none">
                  <a:solidFill>
                    <a:srgbClr val="54BABF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642" name="Google Shape;642;p30"/>
              <p:cNvSpPr txBox="1"/>
              <p:nvPr/>
            </p:nvSpPr>
            <p:spPr>
              <a:xfrm>
                <a:off x="1246937" y="4604903"/>
                <a:ext cx="6693725" cy="713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What is EN14604 Standard for Wireless Smoke Detector - Key Security. (n.d.). </a:t>
                </a:r>
                <a:r>
                  <a:rPr lang="en-US" sz="1200" b="1" i="0" u="sng" strike="noStrike" cap="none">
                    <a:solidFill>
                      <a:srgbClr val="54BABF"/>
                    </a:solidFill>
                    <a:latin typeface="Inter"/>
                    <a:ea typeface="Inter"/>
                    <a:cs typeface="Inter"/>
                    <a:sym typeface="Inter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Www.keysecurity.com.tw</a:t>
                </a: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Inter"/>
                    <a:ea typeface="Inter"/>
                    <a:cs typeface="Inter"/>
                    <a:sym typeface="Inter"/>
                  </a:rPr>
                  <a:t>. From https://www.keysecurity.com.tw/EN14604-standard-wireless-smoke-detector.html?lang=en</a:t>
                </a:r>
                <a:endParaRPr sz="16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1"/>
          <p:cNvSpPr/>
          <p:nvPr/>
        </p:nvSpPr>
        <p:spPr>
          <a:xfrm>
            <a:off x="491104" y="0"/>
            <a:ext cx="11700896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9000">
                <a:schemeClr val="lt1"/>
              </a:gs>
              <a:gs pos="64000">
                <a:srgbClr val="FFFFFF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2" name="Google Shape;652;p31"/>
          <p:cNvSpPr txBox="1"/>
          <p:nvPr/>
        </p:nvSpPr>
        <p:spPr>
          <a:xfrm>
            <a:off x="636246" y="2422978"/>
            <a:ext cx="6693467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54BABF"/>
                </a:solidFill>
                <a:latin typeface="Inter"/>
                <a:ea typeface="Inter"/>
                <a:cs typeface="Inter"/>
                <a:sym typeface="Inter"/>
              </a:rPr>
              <a:t>THANK YOU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54BABF"/>
                </a:solidFill>
                <a:latin typeface="Inter"/>
                <a:ea typeface="Inter"/>
                <a:cs typeface="Inter"/>
                <a:sym typeface="Inter"/>
              </a:rPr>
              <a:t>FOR YOUR ATTENTION 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54BABF"/>
                </a:solidFill>
                <a:latin typeface="Inter"/>
                <a:ea typeface="Inter"/>
                <a:cs typeface="Inter"/>
                <a:sym typeface="Inter"/>
              </a:rPr>
              <a:t>ANY QUESTION ? </a:t>
            </a:r>
            <a:endParaRPr sz="4000" b="1" i="0" u="none" strike="noStrike" cap="none">
              <a:solidFill>
                <a:srgbClr val="54BAB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 txBox="1"/>
          <p:nvPr/>
        </p:nvSpPr>
        <p:spPr>
          <a:xfrm>
            <a:off x="787400" y="3105834"/>
            <a:ext cx="27051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OUTLINE</a:t>
            </a:r>
            <a:endParaRPr sz="32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73" name="Google Shape;173;p2"/>
          <p:cNvGrpSpPr/>
          <p:nvPr/>
        </p:nvGrpSpPr>
        <p:grpSpPr>
          <a:xfrm>
            <a:off x="3888137" y="1242368"/>
            <a:ext cx="4364927" cy="4715638"/>
            <a:chOff x="3969626" y="1219508"/>
            <a:chExt cx="4364927" cy="4715638"/>
          </a:xfrm>
        </p:grpSpPr>
        <p:cxnSp>
          <p:nvCxnSpPr>
            <p:cNvPr id="174" name="Google Shape;174;p2"/>
            <p:cNvCxnSpPr/>
            <p:nvPr/>
          </p:nvCxnSpPr>
          <p:spPr>
            <a:xfrm>
              <a:off x="4093399" y="1421089"/>
              <a:ext cx="0" cy="4514057"/>
            </a:xfrm>
            <a:prstGeom prst="straightConnector1">
              <a:avLst/>
            </a:prstGeom>
            <a:noFill/>
            <a:ln w="1905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5" name="Google Shape;175;p2"/>
            <p:cNvSpPr/>
            <p:nvPr/>
          </p:nvSpPr>
          <p:spPr>
            <a:xfrm>
              <a:off x="4413912" y="1219508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76" name="Google Shape;176;p2"/>
            <p:cNvSpPr txBox="1"/>
            <p:nvPr/>
          </p:nvSpPr>
          <p:spPr>
            <a:xfrm>
              <a:off x="4602930" y="1256720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Introduction / Motivation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" name="Google Shape;177;p2"/>
            <p:cNvGrpSpPr/>
            <p:nvPr/>
          </p:nvGrpSpPr>
          <p:grpSpPr>
            <a:xfrm>
              <a:off x="3969626" y="1286836"/>
              <a:ext cx="247546" cy="247544"/>
              <a:chOff x="4073772" y="1219508"/>
              <a:chExt cx="382199" cy="382199"/>
            </a:xfrm>
          </p:grpSpPr>
          <p:sp>
            <p:nvSpPr>
              <p:cNvPr id="178" name="Google Shape;178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180" name="Google Shape;180;p2"/>
            <p:cNvSpPr/>
            <p:nvPr/>
          </p:nvSpPr>
          <p:spPr>
            <a:xfrm>
              <a:off x="4413912" y="1783130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1" name="Google Shape;181;p2"/>
            <p:cNvSpPr txBox="1"/>
            <p:nvPr/>
          </p:nvSpPr>
          <p:spPr>
            <a:xfrm>
              <a:off x="4602930" y="1820342"/>
              <a:ext cx="37316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Problem Statement / Aim Of Project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2" name="Google Shape;182;p2"/>
            <p:cNvGrpSpPr/>
            <p:nvPr/>
          </p:nvGrpSpPr>
          <p:grpSpPr>
            <a:xfrm>
              <a:off x="3969626" y="1850458"/>
              <a:ext cx="247546" cy="247544"/>
              <a:chOff x="4073772" y="1219508"/>
              <a:chExt cx="382199" cy="382199"/>
            </a:xfrm>
          </p:grpSpPr>
          <p:sp>
            <p:nvSpPr>
              <p:cNvPr id="183" name="Google Shape;183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185" name="Google Shape;185;p2"/>
            <p:cNvSpPr/>
            <p:nvPr/>
          </p:nvSpPr>
          <p:spPr>
            <a:xfrm>
              <a:off x="4413912" y="2346752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6" name="Google Shape;186;p2"/>
            <p:cNvSpPr txBox="1"/>
            <p:nvPr/>
          </p:nvSpPr>
          <p:spPr>
            <a:xfrm>
              <a:off x="4602930" y="2383964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Proposed Solution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" name="Google Shape;187;p2"/>
            <p:cNvGrpSpPr/>
            <p:nvPr/>
          </p:nvGrpSpPr>
          <p:grpSpPr>
            <a:xfrm>
              <a:off x="3969626" y="2414080"/>
              <a:ext cx="247546" cy="247544"/>
              <a:chOff x="4073772" y="1219508"/>
              <a:chExt cx="382199" cy="382199"/>
            </a:xfrm>
          </p:grpSpPr>
          <p:sp>
            <p:nvSpPr>
              <p:cNvPr id="188" name="Google Shape;188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190" name="Google Shape;190;p2"/>
            <p:cNvSpPr/>
            <p:nvPr/>
          </p:nvSpPr>
          <p:spPr>
            <a:xfrm>
              <a:off x="4413912" y="2910374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1" name="Google Shape;191;p2"/>
            <p:cNvSpPr txBox="1"/>
            <p:nvPr/>
          </p:nvSpPr>
          <p:spPr>
            <a:xfrm>
              <a:off x="4602930" y="2947586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Standards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2" name="Google Shape;192;p2"/>
            <p:cNvGrpSpPr/>
            <p:nvPr/>
          </p:nvGrpSpPr>
          <p:grpSpPr>
            <a:xfrm>
              <a:off x="3969626" y="2977702"/>
              <a:ext cx="247546" cy="247544"/>
              <a:chOff x="4073772" y="1219508"/>
              <a:chExt cx="382199" cy="382199"/>
            </a:xfrm>
          </p:grpSpPr>
          <p:sp>
            <p:nvSpPr>
              <p:cNvPr id="193" name="Google Shape;193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195" name="Google Shape;195;p2"/>
            <p:cNvSpPr/>
            <p:nvPr/>
          </p:nvSpPr>
          <p:spPr>
            <a:xfrm>
              <a:off x="4413912" y="3473996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96" name="Google Shape;196;p2"/>
            <p:cNvSpPr txBox="1"/>
            <p:nvPr/>
          </p:nvSpPr>
          <p:spPr>
            <a:xfrm>
              <a:off x="4602930" y="3511208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Literature Review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" name="Google Shape;197;p2"/>
            <p:cNvGrpSpPr/>
            <p:nvPr/>
          </p:nvGrpSpPr>
          <p:grpSpPr>
            <a:xfrm>
              <a:off x="3969626" y="3541324"/>
              <a:ext cx="247546" cy="247544"/>
              <a:chOff x="4073772" y="1219508"/>
              <a:chExt cx="382199" cy="382199"/>
            </a:xfrm>
          </p:grpSpPr>
          <p:sp>
            <p:nvSpPr>
              <p:cNvPr id="198" name="Google Shape;198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200" name="Google Shape;200;p2"/>
            <p:cNvSpPr/>
            <p:nvPr/>
          </p:nvSpPr>
          <p:spPr>
            <a:xfrm>
              <a:off x="4413912" y="4037618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1" name="Google Shape;201;p2"/>
            <p:cNvSpPr txBox="1"/>
            <p:nvPr/>
          </p:nvSpPr>
          <p:spPr>
            <a:xfrm>
              <a:off x="4602930" y="4074830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Functional Model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2" name="Google Shape;202;p2"/>
            <p:cNvGrpSpPr/>
            <p:nvPr/>
          </p:nvGrpSpPr>
          <p:grpSpPr>
            <a:xfrm>
              <a:off x="3969626" y="4104946"/>
              <a:ext cx="247546" cy="247544"/>
              <a:chOff x="4073772" y="1219508"/>
              <a:chExt cx="382199" cy="382199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205" name="Google Shape;205;p2"/>
            <p:cNvSpPr/>
            <p:nvPr/>
          </p:nvSpPr>
          <p:spPr>
            <a:xfrm>
              <a:off x="4413912" y="4601240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06" name="Google Shape;206;p2"/>
            <p:cNvSpPr txBox="1"/>
            <p:nvPr/>
          </p:nvSpPr>
          <p:spPr>
            <a:xfrm>
              <a:off x="4602930" y="4638452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Code &amp; Results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7" name="Google Shape;207;p2"/>
            <p:cNvGrpSpPr/>
            <p:nvPr/>
          </p:nvGrpSpPr>
          <p:grpSpPr>
            <a:xfrm>
              <a:off x="3969626" y="4668568"/>
              <a:ext cx="247546" cy="247544"/>
              <a:chOff x="4073772" y="1219508"/>
              <a:chExt cx="382199" cy="382199"/>
            </a:xfrm>
          </p:grpSpPr>
          <p:sp>
            <p:nvSpPr>
              <p:cNvPr id="208" name="Google Shape;208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210" name="Google Shape;210;p2"/>
            <p:cNvSpPr/>
            <p:nvPr/>
          </p:nvSpPr>
          <p:spPr>
            <a:xfrm>
              <a:off x="4413912" y="5164860"/>
              <a:ext cx="3920641" cy="382202"/>
            </a:xfrm>
            <a:prstGeom prst="roundRect">
              <a:avLst>
                <a:gd name="adj" fmla="val 1579"/>
              </a:avLst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63500" algn="ctr" rotWithShape="0">
                <a:srgbClr val="000000">
                  <a:alpha val="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11" name="Google Shape;211;p2"/>
            <p:cNvSpPr txBox="1"/>
            <p:nvPr/>
          </p:nvSpPr>
          <p:spPr>
            <a:xfrm>
              <a:off x="4602930" y="5202072"/>
              <a:ext cx="25600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Future Development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" name="Google Shape;212;p2"/>
            <p:cNvGrpSpPr/>
            <p:nvPr/>
          </p:nvGrpSpPr>
          <p:grpSpPr>
            <a:xfrm>
              <a:off x="3969626" y="5232188"/>
              <a:ext cx="247546" cy="247544"/>
              <a:chOff x="4073772" y="1219508"/>
              <a:chExt cx="382199" cy="382199"/>
            </a:xfrm>
          </p:grpSpPr>
          <p:sp>
            <p:nvSpPr>
              <p:cNvPr id="213" name="Google Shape;213;p2"/>
              <p:cNvSpPr/>
              <p:nvPr/>
            </p:nvSpPr>
            <p:spPr>
              <a:xfrm>
                <a:off x="4073772" y="1219508"/>
                <a:ext cx="382199" cy="382199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110982" y="1256720"/>
                <a:ext cx="307780" cy="307776"/>
              </a:xfrm>
              <a:prstGeom prst="ellipse">
                <a:avLst/>
              </a:prstGeom>
              <a:solidFill>
                <a:srgbClr val="54BA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sp>
        <p:nvSpPr>
          <p:cNvPr id="215" name="Google Shape;215;p2"/>
          <p:cNvSpPr/>
          <p:nvPr/>
        </p:nvSpPr>
        <p:spPr>
          <a:xfrm>
            <a:off x="9071802" y="1498257"/>
            <a:ext cx="727122" cy="461854"/>
          </a:xfrm>
          <a:custGeom>
            <a:avLst/>
            <a:gdLst/>
            <a:ahLst/>
            <a:cxnLst/>
            <a:rect l="l" t="t" r="r" b="b"/>
            <a:pathLst>
              <a:path w="510234" h="324091" extrusionOk="0">
                <a:moveTo>
                  <a:pt x="82917" y="854"/>
                </a:moveTo>
                <a:cubicBezTo>
                  <a:pt x="135275" y="-6690"/>
                  <a:pt x="183834" y="29638"/>
                  <a:pt x="191379" y="81996"/>
                </a:cubicBezTo>
                <a:cubicBezTo>
                  <a:pt x="192183" y="87579"/>
                  <a:pt x="192493" y="93221"/>
                  <a:pt x="192304" y="98858"/>
                </a:cubicBezTo>
                <a:lnTo>
                  <a:pt x="509959" y="221129"/>
                </a:lnTo>
                <a:lnTo>
                  <a:pt x="366041" y="323954"/>
                </a:lnTo>
                <a:lnTo>
                  <a:pt x="86454" y="192079"/>
                </a:lnTo>
                <a:cubicBezTo>
                  <a:pt x="33533" y="186790"/>
                  <a:pt x="-5080" y="139600"/>
                  <a:pt x="210" y="86679"/>
                </a:cubicBezTo>
                <a:cubicBezTo>
                  <a:pt x="4636" y="42397"/>
                  <a:pt x="38828" y="6915"/>
                  <a:pt x="82916" y="854"/>
                </a:cubicBezTo>
                <a:close/>
              </a:path>
            </a:pathLst>
          </a:custGeom>
          <a:solidFill>
            <a:srgbClr val="FFB6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9345752" y="1414134"/>
            <a:ext cx="1640022" cy="831873"/>
          </a:xfrm>
          <a:custGeom>
            <a:avLst/>
            <a:gdLst/>
            <a:ahLst/>
            <a:cxnLst/>
            <a:rect l="l" t="t" r="r" b="b"/>
            <a:pathLst>
              <a:path w="1150832" h="583740" extrusionOk="0">
                <a:moveTo>
                  <a:pt x="1096818" y="-138"/>
                </a:moveTo>
                <a:lnTo>
                  <a:pt x="1150558" y="97567"/>
                </a:lnTo>
                <a:cubicBezTo>
                  <a:pt x="1137573" y="159537"/>
                  <a:pt x="1104009" y="215293"/>
                  <a:pt x="1055322" y="255771"/>
                </a:cubicBezTo>
                <a:cubicBezTo>
                  <a:pt x="973043" y="325162"/>
                  <a:pt x="542838" y="583603"/>
                  <a:pt x="542838" y="583603"/>
                </a:cubicBezTo>
                <a:lnTo>
                  <a:pt x="-275" y="310946"/>
                </a:lnTo>
                <a:lnTo>
                  <a:pt x="94735" y="184693"/>
                </a:lnTo>
                <a:lnTo>
                  <a:pt x="521131" y="327591"/>
                </a:lnTo>
                <a:lnTo>
                  <a:pt x="761674" y="100446"/>
                </a:ln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7" name="Google Shape;217;p2"/>
          <p:cNvSpPr/>
          <p:nvPr/>
        </p:nvSpPr>
        <p:spPr>
          <a:xfrm rot="-640255">
            <a:off x="11140069" y="3582482"/>
            <a:ext cx="81443" cy="2606177"/>
          </a:xfrm>
          <a:custGeom>
            <a:avLst/>
            <a:gdLst/>
            <a:ahLst/>
            <a:cxnLst/>
            <a:rect l="l" t="t" r="r" b="b"/>
            <a:pathLst>
              <a:path w="57150" h="1828800" extrusionOk="0">
                <a:moveTo>
                  <a:pt x="-275" y="-138"/>
                </a:moveTo>
                <a:lnTo>
                  <a:pt x="56875" y="-138"/>
                </a:lnTo>
                <a:lnTo>
                  <a:pt x="56875" y="1828662"/>
                </a:lnTo>
                <a:lnTo>
                  <a:pt x="-275" y="1828662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8" name="Google Shape;218;p2"/>
          <p:cNvSpPr/>
          <p:nvPr/>
        </p:nvSpPr>
        <p:spPr>
          <a:xfrm rot="-10159745">
            <a:off x="10423496" y="3582481"/>
            <a:ext cx="81443" cy="2606177"/>
          </a:xfrm>
          <a:custGeom>
            <a:avLst/>
            <a:gdLst/>
            <a:ahLst/>
            <a:cxnLst/>
            <a:rect l="l" t="t" r="r" b="b"/>
            <a:pathLst>
              <a:path w="57150" h="1828800" extrusionOk="0">
                <a:moveTo>
                  <a:pt x="-275" y="-138"/>
                </a:moveTo>
                <a:lnTo>
                  <a:pt x="56875" y="-138"/>
                </a:lnTo>
                <a:lnTo>
                  <a:pt x="56875" y="1828662"/>
                </a:lnTo>
                <a:lnTo>
                  <a:pt x="-275" y="1828662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10162753" y="3324498"/>
            <a:ext cx="1208072" cy="393641"/>
          </a:xfrm>
          <a:custGeom>
            <a:avLst/>
            <a:gdLst/>
            <a:ahLst/>
            <a:cxnLst/>
            <a:rect l="l" t="t" r="r" b="b"/>
            <a:pathLst>
              <a:path w="847725" h="276225" extrusionOk="0">
                <a:moveTo>
                  <a:pt x="847725" y="138113"/>
                </a:moveTo>
                <a:cubicBezTo>
                  <a:pt x="847725" y="214390"/>
                  <a:pt x="657955" y="276225"/>
                  <a:pt x="423863" y="276225"/>
                </a:cubicBezTo>
                <a:cubicBezTo>
                  <a:pt x="189770" y="276225"/>
                  <a:pt x="0" y="214390"/>
                  <a:pt x="0" y="138113"/>
                </a:cubicBezTo>
                <a:cubicBezTo>
                  <a:pt x="0" y="61835"/>
                  <a:pt x="189770" y="0"/>
                  <a:pt x="423863" y="0"/>
                </a:cubicBezTo>
                <a:cubicBezTo>
                  <a:pt x="657955" y="0"/>
                  <a:pt x="847725" y="61835"/>
                  <a:pt x="847725" y="138113"/>
                </a:cubicBez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9238283" y="5370464"/>
            <a:ext cx="245605" cy="641892"/>
          </a:xfrm>
          <a:custGeom>
            <a:avLst/>
            <a:gdLst/>
            <a:ahLst/>
            <a:cxnLst/>
            <a:rect l="l" t="t" r="r" b="b"/>
            <a:pathLst>
              <a:path w="172345" h="450427" extrusionOk="0">
                <a:moveTo>
                  <a:pt x="172326" y="450428"/>
                </a:moveTo>
                <a:lnTo>
                  <a:pt x="55550" y="450418"/>
                </a:lnTo>
                <a:lnTo>
                  <a:pt x="0" y="0"/>
                </a:lnTo>
                <a:lnTo>
                  <a:pt x="172346" y="9"/>
                </a:lnTo>
                <a:lnTo>
                  <a:pt x="172326" y="450428"/>
                </a:lnTo>
                <a:close/>
              </a:path>
            </a:pathLst>
          </a:custGeom>
          <a:solidFill>
            <a:srgbClr val="FFB6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8989711" y="5958006"/>
            <a:ext cx="536593" cy="215657"/>
          </a:xfrm>
          <a:custGeom>
            <a:avLst/>
            <a:gdLst/>
            <a:ahLst/>
            <a:cxnLst/>
            <a:rect l="l" t="t" r="r" b="b"/>
            <a:pathLst>
              <a:path w="376537" h="151330" extrusionOk="0">
                <a:moveTo>
                  <a:pt x="376255" y="151193"/>
                </a:moveTo>
                <a:lnTo>
                  <a:pt x="-275" y="151179"/>
                </a:lnTo>
                <a:lnTo>
                  <a:pt x="-275" y="146416"/>
                </a:lnTo>
                <a:cubicBezTo>
                  <a:pt x="-269" y="65478"/>
                  <a:pt x="65343" y="-134"/>
                  <a:pt x="146281" y="-138"/>
                </a:cubicBezTo>
                <a:lnTo>
                  <a:pt x="146291" y="-138"/>
                </a:lnTo>
                <a:lnTo>
                  <a:pt x="376262" y="-128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9764635" y="4578322"/>
            <a:ext cx="527058" cy="641688"/>
          </a:xfrm>
          <a:custGeom>
            <a:avLst/>
            <a:gdLst/>
            <a:ahLst/>
            <a:cxnLst/>
            <a:rect l="l" t="t" r="r" b="b"/>
            <a:pathLst>
              <a:path w="369846" h="450284" extrusionOk="0">
                <a:moveTo>
                  <a:pt x="369846" y="393430"/>
                </a:moveTo>
                <a:lnTo>
                  <a:pt x="267843" y="450285"/>
                </a:lnTo>
                <a:lnTo>
                  <a:pt x="0" y="83915"/>
                </a:lnTo>
                <a:lnTo>
                  <a:pt x="150543" y="0"/>
                </a:lnTo>
                <a:lnTo>
                  <a:pt x="369846" y="393430"/>
                </a:lnTo>
                <a:close/>
              </a:path>
            </a:pathLst>
          </a:custGeom>
          <a:solidFill>
            <a:srgbClr val="FFB6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9908850" y="5070859"/>
            <a:ext cx="498454" cy="449615"/>
          </a:xfrm>
          <a:custGeom>
            <a:avLst/>
            <a:gdLst/>
            <a:ahLst/>
            <a:cxnLst/>
            <a:rect l="l" t="t" r="r" b="b"/>
            <a:pathLst>
              <a:path w="349774" h="315503" extrusionOk="0">
                <a:moveTo>
                  <a:pt x="349499" y="132036"/>
                </a:moveTo>
                <a:lnTo>
                  <a:pt x="20614" y="315366"/>
                </a:lnTo>
                <a:lnTo>
                  <a:pt x="18295" y="311205"/>
                </a:lnTo>
                <a:cubicBezTo>
                  <a:pt x="-21111" y="240508"/>
                  <a:pt x="4250" y="151251"/>
                  <a:pt x="74943" y="111837"/>
                </a:cubicBezTo>
                <a:lnTo>
                  <a:pt x="74951" y="111833"/>
                </a:lnTo>
                <a:lnTo>
                  <a:pt x="275824" y="-138"/>
                </a:ln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9129108" y="2619324"/>
            <a:ext cx="2112653" cy="3207005"/>
          </a:xfrm>
          <a:custGeom>
            <a:avLst/>
            <a:gdLst/>
            <a:ahLst/>
            <a:cxnLst/>
            <a:rect l="l" t="t" r="r" b="b"/>
            <a:pathLst>
              <a:path w="1482486" h="2250412" extrusionOk="0">
                <a:moveTo>
                  <a:pt x="1478790" y="295137"/>
                </a:moveTo>
                <a:cubicBezTo>
                  <a:pt x="1478790" y="295137"/>
                  <a:pt x="1535409" y="470561"/>
                  <a:pt x="1188012" y="692412"/>
                </a:cubicBezTo>
                <a:lnTo>
                  <a:pt x="740602" y="1138237"/>
                </a:lnTo>
                <a:lnTo>
                  <a:pt x="275719" y="2250275"/>
                </a:lnTo>
                <a:lnTo>
                  <a:pt x="-275" y="2126541"/>
                </a:lnTo>
                <a:lnTo>
                  <a:pt x="424155" y="993623"/>
                </a:lnTo>
                <a:lnTo>
                  <a:pt x="672352" y="559051"/>
                </a:lnTo>
                <a:lnTo>
                  <a:pt x="679553" y="323245"/>
                </a:lnTo>
                <a:lnTo>
                  <a:pt x="740602" y="157025"/>
                </a:lnTo>
                <a:lnTo>
                  <a:pt x="1183515" y="-138"/>
                </a:lnTo>
                <a:close/>
              </a:path>
            </a:pathLst>
          </a:custGeom>
          <a:solidFill>
            <a:srgbClr val="2420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9245130" y="3073383"/>
            <a:ext cx="1102776" cy="2055216"/>
          </a:xfrm>
          <a:custGeom>
            <a:avLst/>
            <a:gdLst/>
            <a:ahLst/>
            <a:cxnLst/>
            <a:rect l="l" t="t" r="r" b="b"/>
            <a:pathLst>
              <a:path w="773837" h="1442181" extrusionOk="0">
                <a:moveTo>
                  <a:pt x="488967" y="1442044"/>
                </a:moveTo>
                <a:lnTo>
                  <a:pt x="27198" y="745849"/>
                </a:lnTo>
                <a:cubicBezTo>
                  <a:pt x="-16541" y="679770"/>
                  <a:pt x="-7252" y="591951"/>
                  <a:pt x="49344" y="536485"/>
                </a:cubicBezTo>
                <a:lnTo>
                  <a:pt x="516892" y="79137"/>
                </a:lnTo>
                <a:lnTo>
                  <a:pt x="596166" y="-138"/>
                </a:lnTo>
                <a:lnTo>
                  <a:pt x="773562" y="-138"/>
                </a:lnTo>
                <a:lnTo>
                  <a:pt x="690379" y="306769"/>
                </a:lnTo>
                <a:lnTo>
                  <a:pt x="401801" y="633884"/>
                </a:lnTo>
                <a:lnTo>
                  <a:pt x="735406" y="1224225"/>
                </a:lnTo>
                <a:close/>
              </a:path>
            </a:pathLst>
          </a:custGeom>
          <a:solidFill>
            <a:srgbClr val="2420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10184914" y="1360563"/>
            <a:ext cx="1219686" cy="1808501"/>
          </a:xfrm>
          <a:custGeom>
            <a:avLst/>
            <a:gdLst/>
            <a:ahLst/>
            <a:cxnLst/>
            <a:rect l="l" t="t" r="r" b="b"/>
            <a:pathLst>
              <a:path w="855875" h="1269057" extrusionOk="0">
                <a:moveTo>
                  <a:pt x="168883" y="224570"/>
                </a:moveTo>
                <a:lnTo>
                  <a:pt x="308025" y="25440"/>
                </a:lnTo>
                <a:lnTo>
                  <a:pt x="625958" y="-138"/>
                </a:lnTo>
                <a:cubicBezTo>
                  <a:pt x="625958" y="-138"/>
                  <a:pt x="899282" y="257377"/>
                  <a:pt x="849553" y="596461"/>
                </a:cubicBezTo>
                <a:cubicBezTo>
                  <a:pt x="799825" y="935544"/>
                  <a:pt x="752200" y="1268919"/>
                  <a:pt x="752200" y="1268919"/>
                </a:cubicBezTo>
                <a:cubicBezTo>
                  <a:pt x="752200" y="1268919"/>
                  <a:pt x="256900" y="916494"/>
                  <a:pt x="-275" y="1040319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7" name="Google Shape;227;p2"/>
          <p:cNvSpPr/>
          <p:nvPr/>
        </p:nvSpPr>
        <p:spPr>
          <a:xfrm>
            <a:off x="10289046" y="2682385"/>
            <a:ext cx="566333" cy="641174"/>
          </a:xfrm>
          <a:custGeom>
            <a:avLst/>
            <a:gdLst/>
            <a:ahLst/>
            <a:cxnLst/>
            <a:rect l="l" t="t" r="r" b="b"/>
            <a:pathLst>
              <a:path w="397406" h="449923" extrusionOk="0">
                <a:moveTo>
                  <a:pt x="1349" y="335890"/>
                </a:moveTo>
                <a:cubicBezTo>
                  <a:pt x="10665" y="283818"/>
                  <a:pt x="60429" y="249157"/>
                  <a:pt x="112501" y="258473"/>
                </a:cubicBezTo>
                <a:cubicBezTo>
                  <a:pt x="118053" y="259466"/>
                  <a:pt x="123507" y="260948"/>
                  <a:pt x="128799" y="262901"/>
                </a:cubicBezTo>
                <a:lnTo>
                  <a:pt x="344820" y="-138"/>
                </a:lnTo>
                <a:lnTo>
                  <a:pt x="397132" y="168826"/>
                </a:lnTo>
                <a:lnTo>
                  <a:pt x="183973" y="392708"/>
                </a:lnTo>
                <a:cubicBezTo>
                  <a:pt x="162298" y="441276"/>
                  <a:pt x="105354" y="463077"/>
                  <a:pt x="56786" y="441402"/>
                </a:cubicBezTo>
                <a:cubicBezTo>
                  <a:pt x="16147" y="423265"/>
                  <a:pt x="-6771" y="379645"/>
                  <a:pt x="1349" y="335890"/>
                </a:cubicBezTo>
                <a:close/>
              </a:path>
            </a:pathLst>
          </a:custGeom>
          <a:solidFill>
            <a:srgbClr val="FFB6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10543332" y="1466865"/>
            <a:ext cx="731284" cy="1670025"/>
          </a:xfrm>
          <a:custGeom>
            <a:avLst/>
            <a:gdLst/>
            <a:ahLst/>
            <a:cxnLst/>
            <a:rect l="l" t="t" r="r" b="b"/>
            <a:pathLst>
              <a:path w="513155" h="1171886" extrusionOk="0">
                <a:moveTo>
                  <a:pt x="94868" y="1171748"/>
                </a:moveTo>
                <a:lnTo>
                  <a:pt x="-275" y="1034320"/>
                </a:lnTo>
                <a:lnTo>
                  <a:pt x="269895" y="674095"/>
                </a:lnTo>
                <a:lnTo>
                  <a:pt x="130717" y="375858"/>
                </a:lnTo>
                <a:lnTo>
                  <a:pt x="140852" y="21107"/>
                </a:lnTo>
                <a:lnTo>
                  <a:pt x="255861" y="-138"/>
                </a:lnTo>
                <a:lnTo>
                  <a:pt x="257289" y="578"/>
                </a:lnTo>
                <a:cubicBezTo>
                  <a:pt x="313202" y="32763"/>
                  <a:pt x="356424" y="83107"/>
                  <a:pt x="379774" y="143249"/>
                </a:cubicBezTo>
                <a:cubicBezTo>
                  <a:pt x="408466" y="214974"/>
                  <a:pt x="472513" y="484233"/>
                  <a:pt x="508139" y="638344"/>
                </a:cubicBezTo>
                <a:cubicBezTo>
                  <a:pt x="522368" y="699070"/>
                  <a:pt x="504082" y="762830"/>
                  <a:pt x="459832" y="806785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9" name="Google Shape;229;p2"/>
          <p:cNvSpPr/>
          <p:nvPr/>
        </p:nvSpPr>
        <p:spPr>
          <a:xfrm rot="-3556259">
            <a:off x="10443146" y="676235"/>
            <a:ext cx="625311" cy="625311"/>
          </a:xfrm>
          <a:custGeom>
            <a:avLst/>
            <a:gdLst/>
            <a:ahLst/>
            <a:cxnLst/>
            <a:rect l="l" t="t" r="r" b="b"/>
            <a:pathLst>
              <a:path w="438792" h="438792" extrusionOk="0">
                <a:moveTo>
                  <a:pt x="438517" y="219258"/>
                </a:moveTo>
                <a:cubicBezTo>
                  <a:pt x="438517" y="340427"/>
                  <a:pt x="340290" y="438655"/>
                  <a:pt x="219121" y="438655"/>
                </a:cubicBezTo>
                <a:cubicBezTo>
                  <a:pt x="97952" y="438655"/>
                  <a:pt x="-275" y="340428"/>
                  <a:pt x="-275" y="219258"/>
                </a:cubicBezTo>
                <a:cubicBezTo>
                  <a:pt x="-275" y="98089"/>
                  <a:pt x="97953" y="-138"/>
                  <a:pt x="219121" y="-138"/>
                </a:cubicBezTo>
                <a:cubicBezTo>
                  <a:pt x="340291" y="-138"/>
                  <a:pt x="438517" y="98089"/>
                  <a:pt x="438517" y="219258"/>
                </a:cubicBezTo>
                <a:close/>
              </a:path>
            </a:pathLst>
          </a:custGeom>
          <a:solidFill>
            <a:srgbClr val="FFB6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10497903" y="471637"/>
            <a:ext cx="730190" cy="739763"/>
          </a:xfrm>
          <a:custGeom>
            <a:avLst/>
            <a:gdLst/>
            <a:ahLst/>
            <a:cxnLst/>
            <a:rect l="l" t="t" r="r" b="b"/>
            <a:pathLst>
              <a:path w="512387" h="519105" extrusionOk="0">
                <a:moveTo>
                  <a:pt x="320964" y="284052"/>
                </a:moveTo>
                <a:cubicBezTo>
                  <a:pt x="318644" y="315910"/>
                  <a:pt x="348524" y="433381"/>
                  <a:pt x="348524" y="433381"/>
                </a:cubicBezTo>
                <a:cubicBezTo>
                  <a:pt x="370422" y="396544"/>
                  <a:pt x="336023" y="518968"/>
                  <a:pt x="336023" y="518968"/>
                </a:cubicBezTo>
                <a:cubicBezTo>
                  <a:pt x="695405" y="268456"/>
                  <a:pt x="411440" y="16777"/>
                  <a:pt x="300361" y="39150"/>
                </a:cubicBezTo>
                <a:cubicBezTo>
                  <a:pt x="302680" y="7292"/>
                  <a:pt x="212087" y="19912"/>
                  <a:pt x="212087" y="19912"/>
                </a:cubicBezTo>
                <a:cubicBezTo>
                  <a:pt x="177569" y="-33844"/>
                  <a:pt x="101915" y="37513"/>
                  <a:pt x="101915" y="37513"/>
                </a:cubicBezTo>
                <a:lnTo>
                  <a:pt x="116514" y="12954"/>
                </a:lnTo>
                <a:cubicBezTo>
                  <a:pt x="57778" y="27894"/>
                  <a:pt x="-275" y="209422"/>
                  <a:pt x="-275" y="209422"/>
                </a:cubicBezTo>
                <a:cubicBezTo>
                  <a:pt x="19644" y="287737"/>
                  <a:pt x="323284" y="252195"/>
                  <a:pt x="320964" y="284052"/>
                </a:cubicBezTo>
                <a:close/>
              </a:path>
            </a:pathLst>
          </a:custGeom>
          <a:solidFill>
            <a:srgbClr val="2F2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3888137" y="5818668"/>
            <a:ext cx="247546" cy="247544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2" name="Google Shape;232;p2"/>
          <p:cNvSpPr/>
          <p:nvPr/>
        </p:nvSpPr>
        <p:spPr>
          <a:xfrm>
            <a:off x="3912237" y="5842769"/>
            <a:ext cx="199346" cy="199341"/>
          </a:xfrm>
          <a:prstGeom prst="ellipse">
            <a:avLst/>
          </a:pr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4332423" y="5745495"/>
            <a:ext cx="3920641" cy="382202"/>
          </a:xfrm>
          <a:prstGeom prst="roundRect">
            <a:avLst>
              <a:gd name="adj" fmla="val 1579"/>
            </a:avLst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4" name="Google Shape;234;p2"/>
          <p:cNvSpPr txBox="1"/>
          <p:nvPr/>
        </p:nvSpPr>
        <p:spPr>
          <a:xfrm>
            <a:off x="4521441" y="5782707"/>
            <a:ext cx="2560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Conclusion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 l="9762" r="2819"/>
          <a:stretch/>
        </p:blipFill>
        <p:spPr>
          <a:xfrm flipH="1">
            <a:off x="381000" y="0"/>
            <a:ext cx="11811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/>
          <p:nvPr/>
        </p:nvSpPr>
        <p:spPr>
          <a:xfrm>
            <a:off x="338704" y="0"/>
            <a:ext cx="7573396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9000">
                <a:schemeClr val="lt1"/>
              </a:gs>
              <a:gs pos="64000">
                <a:srgbClr val="FFFFFF">
                  <a:alpha val="55294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1" name="Google Shape;241;p17"/>
          <p:cNvSpPr/>
          <p:nvPr/>
        </p:nvSpPr>
        <p:spPr>
          <a:xfrm>
            <a:off x="0" y="0"/>
            <a:ext cx="52251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2" name="Google Shape;242;p17"/>
          <p:cNvSpPr txBox="1"/>
          <p:nvPr/>
        </p:nvSpPr>
        <p:spPr>
          <a:xfrm rot="-5400000">
            <a:off x="-551288" y="3275111"/>
            <a:ext cx="16250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AMAN</a:t>
            </a:r>
            <a:endParaRPr sz="14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243" name="Google Shape;243;p17"/>
          <p:cNvGrpSpPr/>
          <p:nvPr/>
        </p:nvGrpSpPr>
        <p:grpSpPr>
          <a:xfrm>
            <a:off x="140277" y="294365"/>
            <a:ext cx="241960" cy="159091"/>
            <a:chOff x="149563" y="197714"/>
            <a:chExt cx="474324" cy="311872"/>
          </a:xfrm>
        </p:grpSpPr>
        <p:sp>
          <p:nvSpPr>
            <p:cNvPr id="244" name="Google Shape;244;p17"/>
            <p:cNvSpPr/>
            <p:nvPr/>
          </p:nvSpPr>
          <p:spPr>
            <a:xfrm>
              <a:off x="149564" y="197714"/>
              <a:ext cx="388982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149563" y="282645"/>
              <a:ext cx="438605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149564" y="367576"/>
              <a:ext cx="332991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49563" y="452507"/>
              <a:ext cx="474324" cy="57079"/>
            </a:xfrm>
            <a:prstGeom prst="roundRect">
              <a:avLst>
                <a:gd name="adj" fmla="val 16667"/>
              </a:avLst>
            </a:prstGeom>
            <a:solidFill>
              <a:srgbClr val="54B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48" name="Google Shape;248;p17"/>
          <p:cNvGrpSpPr/>
          <p:nvPr/>
        </p:nvGrpSpPr>
        <p:grpSpPr>
          <a:xfrm>
            <a:off x="812800" y="1221894"/>
            <a:ext cx="6550846" cy="4791586"/>
            <a:chOff x="812800" y="1823864"/>
            <a:chExt cx="6550846" cy="4791586"/>
          </a:xfrm>
        </p:grpSpPr>
        <p:sp>
          <p:nvSpPr>
            <p:cNvPr id="249" name="Google Shape;249;p17"/>
            <p:cNvSpPr txBox="1"/>
            <p:nvPr/>
          </p:nvSpPr>
          <p:spPr>
            <a:xfrm>
              <a:off x="812800" y="1823864"/>
              <a:ext cx="407670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0" i="0" u="none" strike="noStrike" cap="none">
                  <a:solidFill>
                    <a:srgbClr val="54BAB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INTRODUCTION</a:t>
              </a:r>
              <a:endParaRPr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901700" y="2669051"/>
              <a:ext cx="584775" cy="584775"/>
            </a:xfrm>
            <a:prstGeom prst="ellipse">
              <a:avLst/>
            </a:prstGeom>
            <a:noFill/>
            <a:ln w="12700" cap="flat" cmpd="sng">
              <a:solidFill>
                <a:srgbClr val="54BA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51" name="Google Shape;251;p17"/>
            <p:cNvSpPr txBox="1"/>
            <p:nvPr/>
          </p:nvSpPr>
          <p:spPr>
            <a:xfrm>
              <a:off x="1554666" y="2673949"/>
              <a:ext cx="550974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Increasing amount of recorded fires according to the assoc</a:t>
              </a:r>
              <a:r>
                <a:rPr lang="en-US" sz="1600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iation of fire and rescue services (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CTIF)  [1]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901700" y="3559205"/>
              <a:ext cx="584775" cy="584775"/>
            </a:xfrm>
            <a:prstGeom prst="ellipse">
              <a:avLst/>
            </a:prstGeom>
            <a:noFill/>
            <a:ln w="12700" cap="flat" cmpd="sng">
              <a:solidFill>
                <a:srgbClr val="54BA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53" name="Google Shape;253;p17"/>
            <p:cNvSpPr txBox="1"/>
            <p:nvPr/>
          </p:nvSpPr>
          <p:spPr>
            <a:xfrm>
              <a:off x="1554666" y="3566987"/>
              <a:ext cx="580898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Remote areas don’t have basic safety needs: 11 workers died in remote area 100km away from Doha [2]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901700" y="4449360"/>
              <a:ext cx="584775" cy="584775"/>
            </a:xfrm>
            <a:prstGeom prst="ellipse">
              <a:avLst/>
            </a:prstGeom>
            <a:noFill/>
            <a:ln w="12700" cap="flat" cmpd="sng">
              <a:solidFill>
                <a:srgbClr val="54BA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55" name="Google Shape;255;p17"/>
            <p:cNvSpPr txBox="1"/>
            <p:nvPr/>
          </p:nvSpPr>
          <p:spPr>
            <a:xfrm>
              <a:off x="1554666" y="5330663"/>
              <a:ext cx="563361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New technologies rely on batteries and electricity are a factor in increased fire 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" name="Google Shape;256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1934" y="2772075"/>
              <a:ext cx="324306" cy="306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8638" y="5479723"/>
              <a:ext cx="310896" cy="3108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7"/>
            <p:cNvSpPr/>
            <p:nvPr/>
          </p:nvSpPr>
          <p:spPr>
            <a:xfrm>
              <a:off x="902885" y="5333244"/>
              <a:ext cx="584775" cy="584775"/>
            </a:xfrm>
            <a:prstGeom prst="ellipse">
              <a:avLst/>
            </a:prstGeom>
            <a:noFill/>
            <a:ln w="12700" cap="flat" cmpd="sng">
              <a:solidFill>
                <a:srgbClr val="54BAB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59" name="Google Shape;259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1778" y="4549719"/>
              <a:ext cx="384586" cy="3717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17"/>
            <p:cNvSpPr txBox="1"/>
            <p:nvPr/>
          </p:nvSpPr>
          <p:spPr>
            <a:xfrm>
              <a:off x="1556325" y="4437824"/>
              <a:ext cx="580732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In California (USA), a food truck explosion caused two minor injuries [3]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261" name="Google Shape;261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8494" y="3674076"/>
              <a:ext cx="351184" cy="32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7"/>
            <p:cNvSpPr txBox="1"/>
            <p:nvPr/>
          </p:nvSpPr>
          <p:spPr>
            <a:xfrm>
              <a:off x="901700" y="6338550"/>
              <a:ext cx="420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See references in slide 15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17"/>
          <p:cNvSpPr txBox="1"/>
          <p:nvPr/>
        </p:nvSpPr>
        <p:spPr>
          <a:xfrm>
            <a:off x="72744" y="6346195"/>
            <a:ext cx="37702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2</a:t>
            </a:fld>
            <a:endParaRPr sz="10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/>
          <p:nvPr/>
        </p:nvSpPr>
        <p:spPr>
          <a:xfrm>
            <a:off x="3611072" y="928097"/>
            <a:ext cx="5878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PROBLEM STATEMENT </a:t>
            </a:r>
            <a:endParaRPr sz="3200" b="0" i="0" u="none" strike="noStrike" cap="none" dirty="0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9" name="Google Shape;269;p18"/>
          <p:cNvSpPr/>
          <p:nvPr/>
        </p:nvSpPr>
        <p:spPr>
          <a:xfrm>
            <a:off x="1252738" y="2143297"/>
            <a:ext cx="2965302" cy="1195574"/>
          </a:xfrm>
          <a:prstGeom prst="rect">
            <a:avLst/>
          </a:prstGeom>
          <a:solidFill>
            <a:srgbClr val="54BABF"/>
          </a:solidFill>
          <a:ln>
            <a:noFill/>
          </a:ln>
          <a:effectLst>
            <a:outerShdw blurRad="50800" dist="38100" algn="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4481713" y="2143297"/>
            <a:ext cx="2965302" cy="119557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1" name="Google Shape;271;p18"/>
          <p:cNvSpPr/>
          <p:nvPr/>
        </p:nvSpPr>
        <p:spPr>
          <a:xfrm>
            <a:off x="7710688" y="2143297"/>
            <a:ext cx="2965302" cy="1195574"/>
          </a:xfrm>
          <a:prstGeom prst="rect">
            <a:avLst/>
          </a:prstGeom>
          <a:solidFill>
            <a:srgbClr val="54BABF"/>
          </a:solidFill>
          <a:ln>
            <a:noFill/>
          </a:ln>
          <a:effectLst>
            <a:outerShdw blurRad="50800" dist="38100" algn="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2" name="Google Shape;272;p18"/>
          <p:cNvSpPr txBox="1"/>
          <p:nvPr/>
        </p:nvSpPr>
        <p:spPr>
          <a:xfrm>
            <a:off x="1252738" y="3969296"/>
            <a:ext cx="886244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Remote areas without connected power have no fire safety. This device ensures the safety of people and property to reduce fire risks and response times.</a:t>
            </a:r>
            <a:endParaRPr dirty="0"/>
          </a:p>
        </p:txBody>
      </p:sp>
      <p:pic>
        <p:nvPicPr>
          <p:cNvPr id="273" name="Google Shape;27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6150" y="2351845"/>
            <a:ext cx="778478" cy="7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5502" y="2351845"/>
            <a:ext cx="544396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7320" y="2352464"/>
            <a:ext cx="592038" cy="777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"/>
          <p:cNvSpPr txBox="1"/>
          <p:nvPr/>
        </p:nvSpPr>
        <p:spPr>
          <a:xfrm>
            <a:off x="812800" y="1597414"/>
            <a:ext cx="5283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PROPOSED SOLUTION </a:t>
            </a:r>
            <a:endParaRPr sz="32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812799" y="2106262"/>
            <a:ext cx="51181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To create a smart/cellular fire alarm that works on cellular and has its own power supply. The device would detect fire in locations and send a signal to the manager or fire responders through a network connection.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>
            <a:off x="875449" y="4143003"/>
            <a:ext cx="584775" cy="584775"/>
          </a:xfrm>
          <a:prstGeom prst="ellipse">
            <a:avLst/>
          </a:prstGeom>
          <a:noFill/>
          <a:ln w="12700" cap="flat" cmpd="sng">
            <a:solidFill>
              <a:srgbClr val="54BA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1527804" y="4160751"/>
            <a:ext cx="43872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device will be a be able to connect to local networks to alarm the user if fire is detected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875449" y="4915006"/>
            <a:ext cx="584775" cy="584775"/>
          </a:xfrm>
          <a:prstGeom prst="ellipse">
            <a:avLst/>
          </a:prstGeom>
          <a:noFill/>
          <a:ln w="12700" cap="flat" cmpd="sng">
            <a:solidFill>
              <a:srgbClr val="54BA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1540574" y="4915006"/>
            <a:ext cx="438727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No need to supply wired connection to the device as it works via power supply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991" y="4274546"/>
            <a:ext cx="321690" cy="32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330" y="4998153"/>
            <a:ext cx="255014" cy="41848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9"/>
          <p:cNvSpPr/>
          <p:nvPr/>
        </p:nvSpPr>
        <p:spPr>
          <a:xfrm>
            <a:off x="6457493" y="548115"/>
            <a:ext cx="5283200" cy="58174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8616185" y="660248"/>
            <a:ext cx="1475715" cy="1475715"/>
          </a:xfrm>
          <a:prstGeom prst="ellipse">
            <a:avLst/>
          </a:prstGeom>
          <a:solidFill>
            <a:srgbClr val="54BABF"/>
          </a:solidFill>
          <a:ln w="25400" cap="flat" cmpd="sng">
            <a:solidFill>
              <a:srgbClr val="55B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7358851" y="2565135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7359640" y="3405280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7988212" y="4423090"/>
            <a:ext cx="2732261" cy="724275"/>
          </a:xfrm>
          <a:prstGeom prst="diamond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7359640" y="5523791"/>
            <a:ext cx="3988806" cy="516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9"/>
          <p:cNvSpPr txBox="1"/>
          <p:nvPr/>
        </p:nvSpPr>
        <p:spPr>
          <a:xfrm>
            <a:off x="8636941" y="1228123"/>
            <a:ext cx="143262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START</a:t>
            </a:r>
            <a:endParaRPr sz="18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5" name="Google Shape;295;p19"/>
          <p:cNvSpPr txBox="1"/>
          <p:nvPr/>
        </p:nvSpPr>
        <p:spPr>
          <a:xfrm>
            <a:off x="7388985" y="2592998"/>
            <a:ext cx="397216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Wait for Micro controller unit (MCU) to connect to GSM and server 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6" name="Google Shape;296;p19"/>
          <p:cNvSpPr txBox="1"/>
          <p:nvPr/>
        </p:nvSpPr>
        <p:spPr>
          <a:xfrm>
            <a:off x="7798280" y="3520277"/>
            <a:ext cx="3314434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Check Sensor Data &amp; Update Values </a:t>
            </a:r>
            <a:endParaRPr sz="135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7" name="Google Shape;297;p19"/>
          <p:cNvSpPr txBox="1"/>
          <p:nvPr/>
        </p:nvSpPr>
        <p:spPr>
          <a:xfrm>
            <a:off x="8675861" y="4645603"/>
            <a:ext cx="1603049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Fire Detected</a:t>
            </a:r>
            <a:endParaRPr sz="135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8" name="Google Shape;298;p19"/>
          <p:cNvSpPr txBox="1"/>
          <p:nvPr/>
        </p:nvSpPr>
        <p:spPr>
          <a:xfrm>
            <a:off x="7372341" y="5661280"/>
            <a:ext cx="3988805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Start the Buzzer Alarm &amp; Alert the User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99" name="Google Shape;299;p19"/>
          <p:cNvCxnSpPr>
            <a:stCxn id="289" idx="4"/>
            <a:endCxn id="290" idx="0"/>
          </p:cNvCxnSpPr>
          <p:nvPr/>
        </p:nvCxnSpPr>
        <p:spPr>
          <a:xfrm flipH="1">
            <a:off x="9353143" y="2135963"/>
            <a:ext cx="900" cy="429300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00" name="Google Shape;300;p19"/>
          <p:cNvCxnSpPr>
            <a:stCxn id="290" idx="2"/>
            <a:endCxn id="291" idx="0"/>
          </p:cNvCxnSpPr>
          <p:nvPr/>
        </p:nvCxnSpPr>
        <p:spPr>
          <a:xfrm>
            <a:off x="9353254" y="3081183"/>
            <a:ext cx="900" cy="324000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01" name="Google Shape;301;p19"/>
          <p:cNvCxnSpPr>
            <a:cxnSpLocks/>
            <a:stCxn id="293" idx="1"/>
            <a:endCxn id="291" idx="1"/>
          </p:cNvCxnSpPr>
          <p:nvPr/>
        </p:nvCxnSpPr>
        <p:spPr>
          <a:xfrm rot="10800000">
            <a:off x="7359640" y="3663305"/>
            <a:ext cx="12700" cy="2118511"/>
          </a:xfrm>
          <a:prstGeom prst="bentConnector3">
            <a:avLst>
              <a:gd name="adj1" fmla="val 1800000"/>
            </a:avLst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02" name="Google Shape;302;p19"/>
          <p:cNvCxnSpPr>
            <a:cxnSpLocks/>
            <a:stCxn id="291" idx="2"/>
            <a:endCxn id="292" idx="0"/>
          </p:cNvCxnSpPr>
          <p:nvPr/>
        </p:nvCxnSpPr>
        <p:spPr>
          <a:xfrm>
            <a:off x="9354043" y="3921328"/>
            <a:ext cx="300" cy="501762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03" name="Google Shape;303;p19"/>
          <p:cNvCxnSpPr>
            <a:cxnSpLocks/>
            <a:stCxn id="292" idx="2"/>
            <a:endCxn id="293" idx="0"/>
          </p:cNvCxnSpPr>
          <p:nvPr/>
        </p:nvCxnSpPr>
        <p:spPr>
          <a:xfrm flipH="1">
            <a:off x="9354043" y="5147365"/>
            <a:ext cx="300" cy="376426"/>
          </a:xfrm>
          <a:prstGeom prst="straightConnector1">
            <a:avLst/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04" name="Google Shape;304;p19"/>
          <p:cNvCxnSpPr>
            <a:cxnSpLocks/>
            <a:stCxn id="292" idx="3"/>
            <a:endCxn id="291" idx="3"/>
          </p:cNvCxnSpPr>
          <p:nvPr/>
        </p:nvCxnSpPr>
        <p:spPr>
          <a:xfrm flipV="1">
            <a:off x="10720473" y="3663304"/>
            <a:ext cx="627973" cy="1121924"/>
          </a:xfrm>
          <a:prstGeom prst="bentConnector3">
            <a:avLst>
              <a:gd name="adj1" fmla="val 136403"/>
            </a:avLst>
          </a:prstGeom>
          <a:noFill/>
          <a:ln w="28575" cap="flat" cmpd="sng">
            <a:solidFill>
              <a:srgbClr val="55BABF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05" name="Google Shape;305;p19"/>
          <p:cNvSpPr txBox="1"/>
          <p:nvPr/>
        </p:nvSpPr>
        <p:spPr>
          <a:xfrm>
            <a:off x="11125419" y="4389908"/>
            <a:ext cx="444476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NO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9354044" y="5158662"/>
            <a:ext cx="570668" cy="3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YES</a:t>
            </a:r>
            <a:endParaRPr sz="135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8277463" y="6104001"/>
            <a:ext cx="206337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1:  device flow chart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22A55D-16CB-96C9-31D3-0CC5E29EA935}"/>
              </a:ext>
            </a:extLst>
          </p:cNvPr>
          <p:cNvSpPr/>
          <p:nvPr/>
        </p:nvSpPr>
        <p:spPr>
          <a:xfrm>
            <a:off x="6783411" y="4374453"/>
            <a:ext cx="795433" cy="50176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round/>
            <a:headEnd type="none" w="sm" len="sm"/>
            <a:tailEnd type="none" w="sm" len="sm"/>
          </a:ln>
          <a:effectLst>
            <a:outerShdw blurRad="63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/>
              <a:t>Reset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0"/>
          <p:cNvSpPr txBox="1"/>
          <p:nvPr/>
        </p:nvSpPr>
        <p:spPr>
          <a:xfrm>
            <a:off x="2394575" y="676638"/>
            <a:ext cx="79816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PROPOSED SOLUTION (CONT’D)</a:t>
            </a:r>
            <a:endParaRPr dirty="0"/>
          </a:p>
        </p:txBody>
      </p:sp>
      <p:sp>
        <p:nvSpPr>
          <p:cNvPr id="313" name="Google Shape;313;p20"/>
          <p:cNvSpPr/>
          <p:nvPr/>
        </p:nvSpPr>
        <p:spPr>
          <a:xfrm>
            <a:off x="3364593" y="2089909"/>
            <a:ext cx="1435096" cy="7120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4" name="Google Shape;314;p20"/>
          <p:cNvSpPr/>
          <p:nvPr/>
        </p:nvSpPr>
        <p:spPr>
          <a:xfrm>
            <a:off x="959757" y="3429000"/>
            <a:ext cx="1638300" cy="65282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5" name="Google Shape;315;p20"/>
          <p:cNvSpPr/>
          <p:nvPr/>
        </p:nvSpPr>
        <p:spPr>
          <a:xfrm>
            <a:off x="959757" y="4364665"/>
            <a:ext cx="1638300" cy="65282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6" name="Google Shape;316;p20"/>
          <p:cNvSpPr txBox="1"/>
          <p:nvPr/>
        </p:nvSpPr>
        <p:spPr>
          <a:xfrm>
            <a:off x="1132113" y="3536531"/>
            <a:ext cx="136434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Rechargeable Battery</a:t>
            </a:r>
            <a:endParaRPr/>
          </a:p>
        </p:txBody>
      </p:sp>
      <p:sp>
        <p:nvSpPr>
          <p:cNvPr id="317" name="Google Shape;317;p20"/>
          <p:cNvSpPr txBox="1"/>
          <p:nvPr/>
        </p:nvSpPr>
        <p:spPr>
          <a:xfrm>
            <a:off x="1017806" y="4461424"/>
            <a:ext cx="1519472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MQ2 Smoke /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Gas Sensor</a:t>
            </a:r>
            <a:endParaRPr dirty="0"/>
          </a:p>
        </p:txBody>
      </p:sp>
      <p:grpSp>
        <p:nvGrpSpPr>
          <p:cNvPr id="318" name="Google Shape;318;p20"/>
          <p:cNvGrpSpPr/>
          <p:nvPr/>
        </p:nvGrpSpPr>
        <p:grpSpPr>
          <a:xfrm>
            <a:off x="959757" y="5300329"/>
            <a:ext cx="1638300" cy="652828"/>
            <a:chOff x="959757" y="4640522"/>
            <a:chExt cx="1638300" cy="652828"/>
          </a:xfrm>
        </p:grpSpPr>
        <p:sp>
          <p:nvSpPr>
            <p:cNvPr id="319" name="Google Shape;319;p20"/>
            <p:cNvSpPr/>
            <p:nvPr/>
          </p:nvSpPr>
          <p:spPr>
            <a:xfrm>
              <a:off x="959757" y="4640522"/>
              <a:ext cx="1638300" cy="65282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54BABF"/>
              </a:solidFill>
              <a:prstDash val="lgDashDot"/>
              <a:miter lim="800000"/>
              <a:headEnd type="none" w="sm" len="sm"/>
              <a:tailEnd type="none" w="sm" len="sm"/>
            </a:ln>
            <a:effectLst>
              <a:outerShdw blurRad="88900" sx="101000" sy="101000" algn="ctr" rotWithShape="0">
                <a:srgbClr val="000000">
                  <a:alpha val="1098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20" name="Google Shape;320;p20"/>
            <p:cNvSpPr txBox="1"/>
            <p:nvPr/>
          </p:nvSpPr>
          <p:spPr>
            <a:xfrm>
              <a:off x="1104282" y="4708480"/>
              <a:ext cx="1293586" cy="3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Flame Sensor</a:t>
              </a:r>
              <a:endParaRPr dirty="0"/>
            </a:p>
          </p:txBody>
        </p:sp>
      </p:grpSp>
      <p:sp>
        <p:nvSpPr>
          <p:cNvPr id="321" name="Google Shape;321;p20"/>
          <p:cNvSpPr/>
          <p:nvPr/>
        </p:nvSpPr>
        <p:spPr>
          <a:xfrm>
            <a:off x="3364593" y="3429000"/>
            <a:ext cx="1435100" cy="252415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2" name="Google Shape;322;p20"/>
          <p:cNvSpPr txBox="1"/>
          <p:nvPr/>
        </p:nvSpPr>
        <p:spPr>
          <a:xfrm>
            <a:off x="3486150" y="4212676"/>
            <a:ext cx="119198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Controller Unit: Arduino Uno Rev3</a:t>
            </a:r>
            <a:endParaRPr/>
          </a:p>
        </p:txBody>
      </p:sp>
      <p:cxnSp>
        <p:nvCxnSpPr>
          <p:cNvPr id="324" name="Google Shape;324;p20"/>
          <p:cNvCxnSpPr>
            <a:stCxn id="321" idx="3"/>
            <a:endCxn id="325" idx="1"/>
          </p:cNvCxnSpPr>
          <p:nvPr/>
        </p:nvCxnSpPr>
        <p:spPr>
          <a:xfrm>
            <a:off x="4799693" y="4691079"/>
            <a:ext cx="868200" cy="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326" name="Google Shape;326;p20"/>
          <p:cNvCxnSpPr>
            <a:cxnSpLocks/>
            <a:stCxn id="325" idx="3"/>
          </p:cNvCxnSpPr>
          <p:nvPr/>
        </p:nvCxnSpPr>
        <p:spPr>
          <a:xfrm>
            <a:off x="7102929" y="4691079"/>
            <a:ext cx="814538" cy="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330" name="Google Shape;330;p20"/>
          <p:cNvCxnSpPr/>
          <p:nvPr/>
        </p:nvCxnSpPr>
        <p:spPr>
          <a:xfrm>
            <a:off x="2598057" y="3755414"/>
            <a:ext cx="766536" cy="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31" name="Google Shape;331;p20"/>
          <p:cNvCxnSpPr/>
          <p:nvPr/>
        </p:nvCxnSpPr>
        <p:spPr>
          <a:xfrm>
            <a:off x="2598056" y="4691079"/>
            <a:ext cx="766537" cy="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332" name="Google Shape;332;p20"/>
          <p:cNvCxnSpPr/>
          <p:nvPr/>
        </p:nvCxnSpPr>
        <p:spPr>
          <a:xfrm>
            <a:off x="2598056" y="5626743"/>
            <a:ext cx="766537" cy="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none" w="sm" len="sm"/>
            <a:tailEnd type="stealth" w="lg" len="lg"/>
          </a:ln>
        </p:spPr>
      </p:cxnSp>
      <p:grpSp>
        <p:nvGrpSpPr>
          <p:cNvPr id="333" name="Google Shape;333;p20"/>
          <p:cNvGrpSpPr/>
          <p:nvPr/>
        </p:nvGrpSpPr>
        <p:grpSpPr>
          <a:xfrm>
            <a:off x="3506103" y="2186066"/>
            <a:ext cx="1435096" cy="519686"/>
            <a:chOff x="3486148" y="2186066"/>
            <a:chExt cx="1435096" cy="519686"/>
          </a:xfrm>
        </p:grpSpPr>
        <p:sp>
          <p:nvSpPr>
            <p:cNvPr id="334" name="Google Shape;334;p20"/>
            <p:cNvSpPr txBox="1"/>
            <p:nvPr/>
          </p:nvSpPr>
          <p:spPr>
            <a:xfrm>
              <a:off x="4031341" y="2306678"/>
              <a:ext cx="889903" cy="3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rPr lang="en-US" sz="1350" b="0" i="0" u="none" strike="noStrike" cap="none" dirty="0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rPr>
                <a:t>Buzzer</a:t>
              </a:r>
              <a:endParaRPr dirty="0"/>
            </a:p>
          </p:txBody>
        </p:sp>
        <p:pic>
          <p:nvPicPr>
            <p:cNvPr id="335" name="Google Shape;33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86148" y="2186066"/>
              <a:ext cx="519686" cy="5196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Google Shape;325;p20"/>
          <p:cNvSpPr/>
          <p:nvPr/>
        </p:nvSpPr>
        <p:spPr>
          <a:xfrm>
            <a:off x="5667829" y="3429000"/>
            <a:ext cx="1435100" cy="252415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5789386" y="5125197"/>
            <a:ext cx="11919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GSM SIM 900 </a:t>
            </a:r>
            <a:endParaRPr/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2429" y="3995390"/>
            <a:ext cx="1025900" cy="10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0"/>
          <p:cNvSpPr/>
          <p:nvPr/>
        </p:nvSpPr>
        <p:spPr>
          <a:xfrm>
            <a:off x="7917467" y="3467040"/>
            <a:ext cx="1435100" cy="252415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9" name="Google Shape;329;p20"/>
          <p:cNvSpPr/>
          <p:nvPr/>
        </p:nvSpPr>
        <p:spPr>
          <a:xfrm>
            <a:off x="10316322" y="3467039"/>
            <a:ext cx="1435100" cy="252415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0" name="Google Shape;340;p20"/>
          <p:cNvSpPr txBox="1"/>
          <p:nvPr/>
        </p:nvSpPr>
        <p:spPr>
          <a:xfrm>
            <a:off x="10437879" y="5166743"/>
            <a:ext cx="11919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Smart Device</a:t>
            </a:r>
            <a:endParaRPr dirty="0"/>
          </a:p>
        </p:txBody>
      </p:sp>
      <p:pic>
        <p:nvPicPr>
          <p:cNvPr id="341" name="Google Shape;34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7823" y="4033031"/>
            <a:ext cx="1024128" cy="1024128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 txBox="1"/>
          <p:nvPr/>
        </p:nvSpPr>
        <p:spPr>
          <a:xfrm>
            <a:off x="916672" y="6172439"/>
            <a:ext cx="376146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Block Diagram 1: Shows  </a:t>
            </a:r>
            <a:r>
              <a:rPr lang="en-US" sz="1100" i="1"/>
              <a:t>diagram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a Complete device</a:t>
            </a:r>
            <a:endParaRPr/>
          </a:p>
        </p:txBody>
      </p:sp>
      <p:cxnSp>
        <p:nvCxnSpPr>
          <p:cNvPr id="2" name="Google Shape;330;p20">
            <a:extLst>
              <a:ext uri="{FF2B5EF4-FFF2-40B4-BE49-F238E27FC236}">
                <a16:creationId xmlns:a16="http://schemas.microsoft.com/office/drawing/2014/main" id="{FB4DE8F3-98D6-407E-5652-F746EEACD45B}"/>
              </a:ext>
            </a:extLst>
          </p:cNvPr>
          <p:cNvCxnSpPr>
            <a:cxnSpLocks/>
            <a:stCxn id="321" idx="0"/>
            <a:endCxn id="313" idx="2"/>
          </p:cNvCxnSpPr>
          <p:nvPr/>
        </p:nvCxnSpPr>
        <p:spPr>
          <a:xfrm flipH="1" flipV="1">
            <a:off x="4082141" y="2801910"/>
            <a:ext cx="2" cy="627090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5" name="Google Shape;330;p20">
            <a:extLst>
              <a:ext uri="{FF2B5EF4-FFF2-40B4-BE49-F238E27FC236}">
                <a16:creationId xmlns:a16="http://schemas.microsoft.com/office/drawing/2014/main" id="{1ED318AE-6BF7-B29A-BC2E-EBD5DE9A7346}"/>
              </a:ext>
            </a:extLst>
          </p:cNvPr>
          <p:cNvCxnSpPr>
            <a:cxnSpLocks/>
            <a:stCxn id="327" idx="3"/>
            <a:endCxn id="329" idx="1"/>
          </p:cNvCxnSpPr>
          <p:nvPr/>
        </p:nvCxnSpPr>
        <p:spPr>
          <a:xfrm flipV="1">
            <a:off x="9352567" y="4729118"/>
            <a:ext cx="963755" cy="1"/>
          </a:xfrm>
          <a:prstGeom prst="straightConnector1">
            <a:avLst/>
          </a:prstGeom>
          <a:noFill/>
          <a:ln w="28575" cap="flat" cmpd="sng">
            <a:solidFill>
              <a:srgbClr val="54BABF"/>
            </a:solidFill>
            <a:prstDash val="solid"/>
            <a:round/>
            <a:headEnd type="none" w="sm" len="sm"/>
            <a:tailEnd type="stealth" w="lg" len="lg"/>
          </a:ln>
        </p:spPr>
      </p:cxnSp>
      <p:pic>
        <p:nvPicPr>
          <p:cNvPr id="339" name="Google Shape;33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300" y="3825637"/>
            <a:ext cx="1365406" cy="136540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0"/>
          <p:cNvSpPr txBox="1"/>
          <p:nvPr/>
        </p:nvSpPr>
        <p:spPr>
          <a:xfrm>
            <a:off x="7971065" y="5138188"/>
            <a:ext cx="1191986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loT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(internet of things) Cloud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 txBox="1"/>
          <p:nvPr/>
        </p:nvSpPr>
        <p:spPr>
          <a:xfrm>
            <a:off x="3102147" y="973310"/>
            <a:ext cx="61909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STANDARDS</a:t>
            </a:r>
            <a:endParaRPr sz="3200" b="0" i="0" u="none" strike="noStrike" cap="none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2767730" y="2631903"/>
            <a:ext cx="808884" cy="1448715"/>
          </a:xfrm>
          <a:custGeom>
            <a:avLst/>
            <a:gdLst/>
            <a:ahLst/>
            <a:cxnLst/>
            <a:rect l="l" t="t" r="r" b="b"/>
            <a:pathLst>
              <a:path w="808884" h="1448715" extrusionOk="0">
                <a:moveTo>
                  <a:pt x="0" y="598406"/>
                </a:moveTo>
                <a:lnTo>
                  <a:pt x="598406" y="0"/>
                </a:lnTo>
                <a:cubicBezTo>
                  <a:pt x="734613" y="159200"/>
                  <a:pt x="808885" y="359496"/>
                  <a:pt x="808885" y="571252"/>
                </a:cubicBezTo>
                <a:cubicBezTo>
                  <a:pt x="808885" y="806403"/>
                  <a:pt x="717314" y="1027466"/>
                  <a:pt x="551033" y="1193747"/>
                </a:cubicBezTo>
                <a:cubicBezTo>
                  <a:pt x="401723" y="1343057"/>
                  <a:pt x="208216" y="1432073"/>
                  <a:pt x="0" y="1448716"/>
                </a:cubicBezTo>
                <a:lnTo>
                  <a:pt x="0" y="59840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1815923" y="2630005"/>
            <a:ext cx="812388" cy="1450905"/>
          </a:xfrm>
          <a:custGeom>
            <a:avLst/>
            <a:gdLst/>
            <a:ahLst/>
            <a:cxnLst/>
            <a:rect l="l" t="t" r="r" b="b"/>
            <a:pathLst>
              <a:path w="812388" h="1450905" extrusionOk="0">
                <a:moveTo>
                  <a:pt x="812389" y="600304"/>
                </a:moveTo>
                <a:lnTo>
                  <a:pt x="812389" y="1450906"/>
                </a:lnTo>
                <a:cubicBezTo>
                  <a:pt x="602859" y="1434993"/>
                  <a:pt x="408001" y="1345794"/>
                  <a:pt x="257852" y="1195645"/>
                </a:cubicBezTo>
                <a:cubicBezTo>
                  <a:pt x="91571" y="1029400"/>
                  <a:pt x="0" y="808301"/>
                  <a:pt x="0" y="573150"/>
                </a:cubicBezTo>
                <a:cubicBezTo>
                  <a:pt x="0" y="360555"/>
                  <a:pt x="74856" y="159492"/>
                  <a:pt x="212085" y="0"/>
                </a:cubicBezTo>
                <a:lnTo>
                  <a:pt x="812389" y="60030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2126915" y="2322809"/>
            <a:ext cx="1140606" cy="780015"/>
          </a:xfrm>
          <a:custGeom>
            <a:avLst/>
            <a:gdLst/>
            <a:ahLst/>
            <a:cxnLst/>
            <a:rect l="l" t="t" r="r" b="b"/>
            <a:pathLst>
              <a:path w="1140606" h="780015" extrusionOk="0">
                <a:moveTo>
                  <a:pt x="571106" y="780016"/>
                </a:moveTo>
                <a:lnTo>
                  <a:pt x="0" y="208909"/>
                </a:lnTo>
                <a:cubicBezTo>
                  <a:pt x="158872" y="73724"/>
                  <a:pt x="358438" y="0"/>
                  <a:pt x="569355" y="0"/>
                </a:cubicBezTo>
                <a:cubicBezTo>
                  <a:pt x="781111" y="0"/>
                  <a:pt x="981443" y="74308"/>
                  <a:pt x="1140607" y="210479"/>
                </a:cubicBezTo>
                <a:lnTo>
                  <a:pt x="571106" y="780016"/>
                </a:ln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1965670" y="2469965"/>
            <a:ext cx="1461197" cy="1461197"/>
          </a:xfrm>
          <a:custGeom>
            <a:avLst/>
            <a:gdLst/>
            <a:ahLst/>
            <a:cxnLst/>
            <a:rect l="l" t="t" r="r" b="b"/>
            <a:pathLst>
              <a:path w="1461197" h="1461197" extrusionOk="0">
                <a:moveTo>
                  <a:pt x="1461197" y="730599"/>
                </a:moveTo>
                <a:cubicBezTo>
                  <a:pt x="1461197" y="1134097"/>
                  <a:pt x="1134097" y="1461198"/>
                  <a:pt x="730599" y="1461198"/>
                </a:cubicBezTo>
                <a:cubicBezTo>
                  <a:pt x="327100" y="1461198"/>
                  <a:pt x="0" y="1134097"/>
                  <a:pt x="0" y="730599"/>
                </a:cubicBezTo>
                <a:cubicBezTo>
                  <a:pt x="0" y="327100"/>
                  <a:pt x="327100" y="0"/>
                  <a:pt x="730599" y="0"/>
                </a:cubicBezTo>
                <a:cubicBezTo>
                  <a:pt x="1134097" y="0"/>
                  <a:pt x="1461197" y="327100"/>
                  <a:pt x="1461197" y="7305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8900" sx="101000" sy="101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2" name="Google Shape;352;p21"/>
          <p:cNvSpPr/>
          <p:nvPr/>
        </p:nvSpPr>
        <p:spPr>
          <a:xfrm>
            <a:off x="2050453" y="2207150"/>
            <a:ext cx="1640361" cy="2495634"/>
          </a:xfrm>
          <a:custGeom>
            <a:avLst/>
            <a:gdLst/>
            <a:ahLst/>
            <a:cxnLst/>
            <a:rect l="l" t="t" r="r" b="b"/>
            <a:pathLst>
              <a:path w="1640361" h="2495634" extrusionOk="0">
                <a:moveTo>
                  <a:pt x="0" y="239494"/>
                </a:moveTo>
                <a:cubicBezTo>
                  <a:pt x="173836" y="90221"/>
                  <a:pt x="399862" y="0"/>
                  <a:pt x="646947" y="0"/>
                </a:cubicBezTo>
                <a:cubicBezTo>
                  <a:pt x="1195608" y="0"/>
                  <a:pt x="1640362" y="444790"/>
                  <a:pt x="1640362" y="993414"/>
                </a:cubicBezTo>
                <a:cubicBezTo>
                  <a:pt x="1640362" y="1519629"/>
                  <a:pt x="1231229" y="1950295"/>
                  <a:pt x="713737" y="1984639"/>
                </a:cubicBezTo>
                <a:lnTo>
                  <a:pt x="713737" y="2495635"/>
                </a:lnTo>
              </a:path>
            </a:pathLst>
          </a:custGeom>
          <a:noFill/>
          <a:ln w="18225" cap="flat" cmpd="sng">
            <a:solidFill>
              <a:srgbClr val="F2F2F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3" name="Google Shape;353;p21"/>
          <p:cNvSpPr/>
          <p:nvPr/>
        </p:nvSpPr>
        <p:spPr>
          <a:xfrm rot="-4846898">
            <a:off x="2650222" y="4577985"/>
            <a:ext cx="228037" cy="228037"/>
          </a:xfrm>
          <a:custGeom>
            <a:avLst/>
            <a:gdLst/>
            <a:ahLst/>
            <a:cxnLst/>
            <a:rect l="l" t="t" r="r" b="b"/>
            <a:pathLst>
              <a:path w="228037" h="228037" extrusionOk="0">
                <a:moveTo>
                  <a:pt x="228037" y="114019"/>
                </a:moveTo>
                <a:cubicBezTo>
                  <a:pt x="228037" y="176989"/>
                  <a:pt x="176989" y="228037"/>
                  <a:pt x="114019" y="228037"/>
                </a:cubicBezTo>
                <a:cubicBezTo>
                  <a:pt x="51048" y="228037"/>
                  <a:pt x="0" y="176989"/>
                  <a:pt x="0" y="114019"/>
                </a:cubicBezTo>
                <a:cubicBezTo>
                  <a:pt x="0" y="51048"/>
                  <a:pt x="51048" y="0"/>
                  <a:pt x="114019" y="0"/>
                </a:cubicBezTo>
                <a:cubicBezTo>
                  <a:pt x="176990" y="0"/>
                  <a:pt x="228037" y="51048"/>
                  <a:pt x="228037" y="114019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4406001" y="3272500"/>
            <a:ext cx="1447547" cy="810636"/>
          </a:xfrm>
          <a:custGeom>
            <a:avLst/>
            <a:gdLst/>
            <a:ahLst/>
            <a:cxnLst/>
            <a:rect l="l" t="t" r="r" b="b"/>
            <a:pathLst>
              <a:path w="1447547" h="810636" extrusionOk="0">
                <a:moveTo>
                  <a:pt x="601290" y="0"/>
                </a:moveTo>
                <a:lnTo>
                  <a:pt x="1447548" y="0"/>
                </a:lnTo>
                <a:cubicBezTo>
                  <a:pt x="1431306" y="208873"/>
                  <a:pt x="1342181" y="403037"/>
                  <a:pt x="1192433" y="552785"/>
                </a:cubicBezTo>
                <a:cubicBezTo>
                  <a:pt x="1026152" y="719066"/>
                  <a:pt x="805089" y="810637"/>
                  <a:pt x="569939" y="810637"/>
                </a:cubicBezTo>
                <a:cubicBezTo>
                  <a:pt x="358767" y="810637"/>
                  <a:pt x="158981" y="736767"/>
                  <a:pt x="0" y="601290"/>
                </a:cubicBezTo>
                <a:lnTo>
                  <a:pt x="60129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5" name="Google Shape;355;p21"/>
          <p:cNvSpPr/>
          <p:nvPr/>
        </p:nvSpPr>
        <p:spPr>
          <a:xfrm>
            <a:off x="4095593" y="2324962"/>
            <a:ext cx="813082" cy="1450430"/>
          </a:xfrm>
          <a:custGeom>
            <a:avLst/>
            <a:gdLst/>
            <a:ahLst/>
            <a:cxnLst/>
            <a:rect l="l" t="t" r="r" b="b"/>
            <a:pathLst>
              <a:path w="813082" h="1450430" extrusionOk="0">
                <a:moveTo>
                  <a:pt x="813082" y="848959"/>
                </a:moveTo>
                <a:lnTo>
                  <a:pt x="211610" y="1450431"/>
                </a:lnTo>
                <a:cubicBezTo>
                  <a:pt x="74673" y="1291012"/>
                  <a:pt x="0" y="1090168"/>
                  <a:pt x="0" y="877828"/>
                </a:cubicBezTo>
                <a:cubicBezTo>
                  <a:pt x="0" y="642677"/>
                  <a:pt x="91571" y="421614"/>
                  <a:pt x="257852" y="255334"/>
                </a:cubicBezTo>
                <a:cubicBezTo>
                  <a:pt x="408184" y="105002"/>
                  <a:pt x="603297" y="15767"/>
                  <a:pt x="813082" y="0"/>
                </a:cubicBezTo>
                <a:lnTo>
                  <a:pt x="813082" y="84895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6" name="Google Shape;356;p21"/>
          <p:cNvSpPr/>
          <p:nvPr/>
        </p:nvSpPr>
        <p:spPr>
          <a:xfrm>
            <a:off x="5048131" y="2325400"/>
            <a:ext cx="805417" cy="807680"/>
          </a:xfrm>
          <a:custGeom>
            <a:avLst/>
            <a:gdLst/>
            <a:ahLst/>
            <a:cxnLst/>
            <a:rect l="l" t="t" r="r" b="b"/>
            <a:pathLst>
              <a:path w="805417" h="807680" extrusionOk="0">
                <a:moveTo>
                  <a:pt x="0" y="807681"/>
                </a:moveTo>
                <a:lnTo>
                  <a:pt x="0" y="0"/>
                </a:lnTo>
                <a:cubicBezTo>
                  <a:pt x="207924" y="16752"/>
                  <a:pt x="401176" y="105769"/>
                  <a:pt x="550303" y="254896"/>
                </a:cubicBezTo>
                <a:cubicBezTo>
                  <a:pt x="700051" y="404643"/>
                  <a:pt x="789140" y="598808"/>
                  <a:pt x="805418" y="807681"/>
                </a:cubicBezTo>
                <a:lnTo>
                  <a:pt x="0" y="807681"/>
                </a:ln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7" name="Google Shape;357;p21"/>
          <p:cNvSpPr/>
          <p:nvPr/>
        </p:nvSpPr>
        <p:spPr>
          <a:xfrm>
            <a:off x="4246253" y="2469965"/>
            <a:ext cx="1461197" cy="1461197"/>
          </a:xfrm>
          <a:custGeom>
            <a:avLst/>
            <a:gdLst/>
            <a:ahLst/>
            <a:cxnLst/>
            <a:rect l="l" t="t" r="r" b="b"/>
            <a:pathLst>
              <a:path w="1461197" h="1461197" extrusionOk="0">
                <a:moveTo>
                  <a:pt x="1461197" y="730599"/>
                </a:moveTo>
                <a:cubicBezTo>
                  <a:pt x="1461197" y="1134097"/>
                  <a:pt x="1134097" y="1461198"/>
                  <a:pt x="730599" y="1461198"/>
                </a:cubicBezTo>
                <a:cubicBezTo>
                  <a:pt x="327100" y="1461198"/>
                  <a:pt x="0" y="1134097"/>
                  <a:pt x="0" y="730599"/>
                </a:cubicBezTo>
                <a:cubicBezTo>
                  <a:pt x="0" y="327100"/>
                  <a:pt x="327100" y="0"/>
                  <a:pt x="730599" y="0"/>
                </a:cubicBezTo>
                <a:cubicBezTo>
                  <a:pt x="1134097" y="0"/>
                  <a:pt x="1461197" y="327100"/>
                  <a:pt x="1461197" y="7305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8900" sx="101000" sy="101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4325269" y="2198281"/>
            <a:ext cx="1654997" cy="2504503"/>
          </a:xfrm>
          <a:custGeom>
            <a:avLst/>
            <a:gdLst/>
            <a:ahLst/>
            <a:cxnLst/>
            <a:rect l="l" t="t" r="r" b="b"/>
            <a:pathLst>
              <a:path w="1654997" h="2504503" extrusionOk="0">
                <a:moveTo>
                  <a:pt x="728336" y="2504503"/>
                </a:moveTo>
                <a:lnTo>
                  <a:pt x="710635" y="2504503"/>
                </a:lnTo>
                <a:lnTo>
                  <a:pt x="710635" y="1985223"/>
                </a:lnTo>
                <a:lnTo>
                  <a:pt x="718920" y="1984675"/>
                </a:lnTo>
                <a:cubicBezTo>
                  <a:pt x="1233894" y="1950478"/>
                  <a:pt x="1637296" y="1518973"/>
                  <a:pt x="1637296" y="1002283"/>
                </a:cubicBezTo>
                <a:cubicBezTo>
                  <a:pt x="1637296" y="459389"/>
                  <a:pt x="1195608" y="17701"/>
                  <a:pt x="652714" y="17701"/>
                </a:cubicBezTo>
                <a:cubicBezTo>
                  <a:pt x="417454" y="17701"/>
                  <a:pt x="189749" y="102009"/>
                  <a:pt x="11533" y="255078"/>
                </a:cubicBezTo>
                <a:lnTo>
                  <a:pt x="0" y="241647"/>
                </a:lnTo>
                <a:cubicBezTo>
                  <a:pt x="181427" y="85805"/>
                  <a:pt x="413220" y="0"/>
                  <a:pt x="652714" y="0"/>
                </a:cubicBezTo>
                <a:cubicBezTo>
                  <a:pt x="920420" y="0"/>
                  <a:pt x="1172140" y="104272"/>
                  <a:pt x="1361451" y="293546"/>
                </a:cubicBezTo>
                <a:cubicBezTo>
                  <a:pt x="1550761" y="482857"/>
                  <a:pt x="1654997" y="734540"/>
                  <a:pt x="1654997" y="1002283"/>
                </a:cubicBezTo>
                <a:cubicBezTo>
                  <a:pt x="1654997" y="1258274"/>
                  <a:pt x="1558535" y="1501928"/>
                  <a:pt x="1383349" y="1688392"/>
                </a:cubicBezTo>
                <a:cubicBezTo>
                  <a:pt x="1210864" y="1872009"/>
                  <a:pt x="978560" y="1983069"/>
                  <a:pt x="728372" y="2001756"/>
                </a:cubicBezTo>
                <a:lnTo>
                  <a:pt x="728372" y="250450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9" name="Google Shape;359;p21"/>
          <p:cNvSpPr/>
          <p:nvPr/>
        </p:nvSpPr>
        <p:spPr>
          <a:xfrm rot="-4841304">
            <a:off x="4930810" y="4578203"/>
            <a:ext cx="228028" cy="228028"/>
          </a:xfrm>
          <a:custGeom>
            <a:avLst/>
            <a:gdLst/>
            <a:ahLst/>
            <a:cxnLst/>
            <a:rect l="l" t="t" r="r" b="b"/>
            <a:pathLst>
              <a:path w="228028" h="228028" extrusionOk="0">
                <a:moveTo>
                  <a:pt x="228028" y="114014"/>
                </a:moveTo>
                <a:cubicBezTo>
                  <a:pt x="228028" y="176983"/>
                  <a:pt x="176982" y="228029"/>
                  <a:pt x="114014" y="228029"/>
                </a:cubicBezTo>
                <a:cubicBezTo>
                  <a:pt x="51046" y="228029"/>
                  <a:pt x="0" y="176983"/>
                  <a:pt x="0" y="114014"/>
                </a:cubicBezTo>
                <a:cubicBezTo>
                  <a:pt x="0" y="51046"/>
                  <a:pt x="51046" y="0"/>
                  <a:pt x="114014" y="0"/>
                </a:cubicBezTo>
                <a:cubicBezTo>
                  <a:pt x="176982" y="0"/>
                  <a:pt x="228028" y="51046"/>
                  <a:pt x="228028" y="114014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6436661" y="3273339"/>
            <a:ext cx="1448715" cy="808885"/>
          </a:xfrm>
          <a:custGeom>
            <a:avLst/>
            <a:gdLst/>
            <a:ahLst/>
            <a:cxnLst/>
            <a:rect l="l" t="t" r="r" b="b"/>
            <a:pathLst>
              <a:path w="1448715" h="808885" extrusionOk="0">
                <a:moveTo>
                  <a:pt x="850309" y="0"/>
                </a:moveTo>
                <a:lnTo>
                  <a:pt x="1448715" y="598406"/>
                </a:lnTo>
                <a:cubicBezTo>
                  <a:pt x="1289515" y="734613"/>
                  <a:pt x="1089219" y="808885"/>
                  <a:pt x="877463" y="808885"/>
                </a:cubicBezTo>
                <a:cubicBezTo>
                  <a:pt x="642312" y="808885"/>
                  <a:pt x="421249" y="717314"/>
                  <a:pt x="254969" y="551033"/>
                </a:cubicBezTo>
                <a:cubicBezTo>
                  <a:pt x="105659" y="401724"/>
                  <a:pt x="16642" y="208216"/>
                  <a:pt x="0" y="0"/>
                </a:cubicBezTo>
                <a:lnTo>
                  <a:pt x="850309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1" name="Google Shape;361;p21"/>
          <p:cNvSpPr/>
          <p:nvPr/>
        </p:nvSpPr>
        <p:spPr>
          <a:xfrm>
            <a:off x="6436369" y="2321495"/>
            <a:ext cx="1450905" cy="812388"/>
          </a:xfrm>
          <a:custGeom>
            <a:avLst/>
            <a:gdLst/>
            <a:ahLst/>
            <a:cxnLst/>
            <a:rect l="l" t="t" r="r" b="b"/>
            <a:pathLst>
              <a:path w="1450905" h="812388" extrusionOk="0">
                <a:moveTo>
                  <a:pt x="850601" y="812389"/>
                </a:moveTo>
                <a:lnTo>
                  <a:pt x="0" y="812389"/>
                </a:lnTo>
                <a:cubicBezTo>
                  <a:pt x="15913" y="602859"/>
                  <a:pt x="105112" y="408001"/>
                  <a:pt x="255261" y="257852"/>
                </a:cubicBezTo>
                <a:cubicBezTo>
                  <a:pt x="421541" y="91571"/>
                  <a:pt x="642604" y="0"/>
                  <a:pt x="877755" y="0"/>
                </a:cubicBezTo>
                <a:cubicBezTo>
                  <a:pt x="1090351" y="0"/>
                  <a:pt x="1291413" y="74856"/>
                  <a:pt x="1450905" y="212085"/>
                </a:cubicBezTo>
                <a:lnTo>
                  <a:pt x="850601" y="81238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2" name="Google Shape;362;p21"/>
          <p:cNvSpPr/>
          <p:nvPr/>
        </p:nvSpPr>
        <p:spPr>
          <a:xfrm>
            <a:off x="7414455" y="2632523"/>
            <a:ext cx="780016" cy="1140607"/>
          </a:xfrm>
          <a:custGeom>
            <a:avLst/>
            <a:gdLst/>
            <a:ahLst/>
            <a:cxnLst/>
            <a:rect l="l" t="t" r="r" b="b"/>
            <a:pathLst>
              <a:path w="780016" h="1140607" extrusionOk="0">
                <a:moveTo>
                  <a:pt x="0" y="571106"/>
                </a:moveTo>
                <a:lnTo>
                  <a:pt x="571106" y="0"/>
                </a:lnTo>
                <a:cubicBezTo>
                  <a:pt x="706292" y="158872"/>
                  <a:pt x="780016" y="358438"/>
                  <a:pt x="780016" y="569355"/>
                </a:cubicBezTo>
                <a:cubicBezTo>
                  <a:pt x="780016" y="781111"/>
                  <a:pt x="705708" y="981443"/>
                  <a:pt x="569537" y="1140607"/>
                </a:cubicBezTo>
                <a:lnTo>
                  <a:pt x="0" y="571106"/>
                </a:ln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3" name="Google Shape;363;p21"/>
          <p:cNvSpPr/>
          <p:nvPr/>
        </p:nvSpPr>
        <p:spPr>
          <a:xfrm>
            <a:off x="6584803" y="2469965"/>
            <a:ext cx="1461197" cy="1461197"/>
          </a:xfrm>
          <a:custGeom>
            <a:avLst/>
            <a:gdLst/>
            <a:ahLst/>
            <a:cxnLst/>
            <a:rect l="l" t="t" r="r" b="b"/>
            <a:pathLst>
              <a:path w="1461197" h="1461197" extrusionOk="0">
                <a:moveTo>
                  <a:pt x="1461197" y="730599"/>
                </a:moveTo>
                <a:cubicBezTo>
                  <a:pt x="1461197" y="1134097"/>
                  <a:pt x="1134097" y="1461198"/>
                  <a:pt x="730599" y="1461198"/>
                </a:cubicBezTo>
                <a:cubicBezTo>
                  <a:pt x="327100" y="1461198"/>
                  <a:pt x="0" y="1134097"/>
                  <a:pt x="0" y="730599"/>
                </a:cubicBezTo>
                <a:cubicBezTo>
                  <a:pt x="0" y="327100"/>
                  <a:pt x="327100" y="0"/>
                  <a:pt x="730599" y="0"/>
                </a:cubicBezTo>
                <a:cubicBezTo>
                  <a:pt x="1134097" y="0"/>
                  <a:pt x="1461197" y="327100"/>
                  <a:pt x="1461197" y="7305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4" name="Google Shape;364;p21"/>
          <p:cNvSpPr/>
          <p:nvPr/>
        </p:nvSpPr>
        <p:spPr>
          <a:xfrm>
            <a:off x="6584803" y="2469965"/>
            <a:ext cx="1461197" cy="1461197"/>
          </a:xfrm>
          <a:custGeom>
            <a:avLst/>
            <a:gdLst/>
            <a:ahLst/>
            <a:cxnLst/>
            <a:rect l="l" t="t" r="r" b="b"/>
            <a:pathLst>
              <a:path w="1461197" h="1461197" extrusionOk="0">
                <a:moveTo>
                  <a:pt x="1461197" y="730599"/>
                </a:moveTo>
                <a:cubicBezTo>
                  <a:pt x="1461197" y="1134097"/>
                  <a:pt x="1134097" y="1461198"/>
                  <a:pt x="730599" y="1461198"/>
                </a:cubicBezTo>
                <a:cubicBezTo>
                  <a:pt x="327100" y="1461198"/>
                  <a:pt x="0" y="1134097"/>
                  <a:pt x="0" y="730599"/>
                </a:cubicBezTo>
                <a:cubicBezTo>
                  <a:pt x="0" y="327100"/>
                  <a:pt x="327100" y="0"/>
                  <a:pt x="730599" y="0"/>
                </a:cubicBezTo>
                <a:cubicBezTo>
                  <a:pt x="1134097" y="0"/>
                  <a:pt x="1461197" y="327100"/>
                  <a:pt x="1461197" y="7305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8900" sx="101000" sy="101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6641088" y="2207150"/>
            <a:ext cx="1655033" cy="2504503"/>
          </a:xfrm>
          <a:custGeom>
            <a:avLst/>
            <a:gdLst/>
            <a:ahLst/>
            <a:cxnLst/>
            <a:rect l="l" t="t" r="r" b="b"/>
            <a:pathLst>
              <a:path w="1655033" h="2504503" extrusionOk="0">
                <a:moveTo>
                  <a:pt x="728372" y="2504503"/>
                </a:moveTo>
                <a:lnTo>
                  <a:pt x="710671" y="2504503"/>
                </a:lnTo>
                <a:lnTo>
                  <a:pt x="710671" y="1985223"/>
                </a:lnTo>
                <a:lnTo>
                  <a:pt x="718920" y="1984675"/>
                </a:lnTo>
                <a:cubicBezTo>
                  <a:pt x="1233893" y="1950478"/>
                  <a:pt x="1637296" y="1518973"/>
                  <a:pt x="1637296" y="1002283"/>
                </a:cubicBezTo>
                <a:cubicBezTo>
                  <a:pt x="1637296" y="459389"/>
                  <a:pt x="1195608" y="17701"/>
                  <a:pt x="652714" y="17701"/>
                </a:cubicBezTo>
                <a:cubicBezTo>
                  <a:pt x="417454" y="17701"/>
                  <a:pt x="189748" y="102009"/>
                  <a:pt x="11533" y="255078"/>
                </a:cubicBezTo>
                <a:lnTo>
                  <a:pt x="0" y="241647"/>
                </a:lnTo>
                <a:cubicBezTo>
                  <a:pt x="181463" y="85841"/>
                  <a:pt x="413256" y="0"/>
                  <a:pt x="652750" y="0"/>
                </a:cubicBezTo>
                <a:cubicBezTo>
                  <a:pt x="920456" y="0"/>
                  <a:pt x="1172177" y="104272"/>
                  <a:pt x="1361487" y="293546"/>
                </a:cubicBezTo>
                <a:cubicBezTo>
                  <a:pt x="1550797" y="482857"/>
                  <a:pt x="1655033" y="734540"/>
                  <a:pt x="1655033" y="1002283"/>
                </a:cubicBezTo>
                <a:cubicBezTo>
                  <a:pt x="1655033" y="1258274"/>
                  <a:pt x="1558571" y="1501928"/>
                  <a:pt x="1383385" y="1688392"/>
                </a:cubicBezTo>
                <a:cubicBezTo>
                  <a:pt x="1210901" y="1872009"/>
                  <a:pt x="978560" y="1983069"/>
                  <a:pt x="728409" y="2001756"/>
                </a:cubicBezTo>
                <a:lnTo>
                  <a:pt x="728409" y="250450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6" name="Google Shape;366;p21"/>
          <p:cNvSpPr/>
          <p:nvPr/>
        </p:nvSpPr>
        <p:spPr>
          <a:xfrm>
            <a:off x="7269306" y="4577964"/>
            <a:ext cx="228033" cy="228033"/>
          </a:xfrm>
          <a:custGeom>
            <a:avLst/>
            <a:gdLst/>
            <a:ahLst/>
            <a:cxnLst/>
            <a:rect l="l" t="t" r="r" b="b"/>
            <a:pathLst>
              <a:path w="228033" h="228033" extrusionOk="0">
                <a:moveTo>
                  <a:pt x="228034" y="114017"/>
                </a:moveTo>
                <a:cubicBezTo>
                  <a:pt x="228034" y="176987"/>
                  <a:pt x="176987" y="228034"/>
                  <a:pt x="114017" y="228034"/>
                </a:cubicBezTo>
                <a:cubicBezTo>
                  <a:pt x="51047" y="228034"/>
                  <a:pt x="0" y="176987"/>
                  <a:pt x="0" y="114017"/>
                </a:cubicBezTo>
                <a:cubicBezTo>
                  <a:pt x="0" y="51047"/>
                  <a:pt x="51047" y="0"/>
                  <a:pt x="114017" y="0"/>
                </a:cubicBezTo>
                <a:cubicBezTo>
                  <a:pt x="176987" y="0"/>
                  <a:pt x="228034" y="51047"/>
                  <a:pt x="228034" y="114017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6311192" y="5041242"/>
            <a:ext cx="2247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EN14604[6]: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Sound Output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3956743" y="5041341"/>
            <a:ext cx="214290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UL60950[5]: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Information Technology Safety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1"/>
          <p:cNvSpPr txBox="1"/>
          <p:nvPr/>
        </p:nvSpPr>
        <p:spPr>
          <a:xfrm>
            <a:off x="1783284" y="5044753"/>
            <a:ext cx="2247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IEEE 1573-2003[4]: Electronic Power Subsystems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833" y="2770795"/>
            <a:ext cx="965093" cy="85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0521" y="2770795"/>
            <a:ext cx="862907" cy="85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9719" y="2770795"/>
            <a:ext cx="859536" cy="85953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1"/>
          <p:cNvSpPr/>
          <p:nvPr/>
        </p:nvSpPr>
        <p:spPr>
          <a:xfrm rot="-5400000">
            <a:off x="9533721" y="2906557"/>
            <a:ext cx="810636" cy="1447547"/>
          </a:xfrm>
          <a:custGeom>
            <a:avLst/>
            <a:gdLst/>
            <a:ahLst/>
            <a:cxnLst/>
            <a:rect l="l" t="t" r="r" b="b"/>
            <a:pathLst>
              <a:path w="810636" h="1447547" extrusionOk="0">
                <a:moveTo>
                  <a:pt x="810637" y="601290"/>
                </a:moveTo>
                <a:lnTo>
                  <a:pt x="810637" y="1447548"/>
                </a:lnTo>
                <a:cubicBezTo>
                  <a:pt x="601764" y="1431306"/>
                  <a:pt x="407600" y="1342181"/>
                  <a:pt x="257852" y="1192433"/>
                </a:cubicBezTo>
                <a:cubicBezTo>
                  <a:pt x="91571" y="1026152"/>
                  <a:pt x="0" y="805089"/>
                  <a:pt x="0" y="569939"/>
                </a:cubicBezTo>
                <a:cubicBezTo>
                  <a:pt x="0" y="358766"/>
                  <a:pt x="73870" y="158981"/>
                  <a:pt x="209347" y="0"/>
                </a:cubicBezTo>
                <a:lnTo>
                  <a:pt x="810637" y="60129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2" name="Google Shape;382;p21"/>
          <p:cNvSpPr/>
          <p:nvPr/>
        </p:nvSpPr>
        <p:spPr>
          <a:xfrm>
            <a:off x="9212381" y="2300449"/>
            <a:ext cx="1450431" cy="813082"/>
          </a:xfrm>
          <a:custGeom>
            <a:avLst/>
            <a:gdLst/>
            <a:ahLst/>
            <a:cxnLst/>
            <a:rect l="l" t="t" r="r" b="b"/>
            <a:pathLst>
              <a:path w="1450431" h="813082" extrusionOk="0">
                <a:moveTo>
                  <a:pt x="601472" y="813082"/>
                </a:moveTo>
                <a:lnTo>
                  <a:pt x="0" y="211610"/>
                </a:lnTo>
                <a:cubicBezTo>
                  <a:pt x="159420" y="74673"/>
                  <a:pt x="360263" y="0"/>
                  <a:pt x="572603" y="0"/>
                </a:cubicBezTo>
                <a:cubicBezTo>
                  <a:pt x="807754" y="0"/>
                  <a:pt x="1028817" y="91571"/>
                  <a:pt x="1195097" y="257852"/>
                </a:cubicBezTo>
                <a:cubicBezTo>
                  <a:pt x="1345429" y="408183"/>
                  <a:pt x="1434664" y="603297"/>
                  <a:pt x="1450431" y="813082"/>
                </a:cubicBezTo>
                <a:lnTo>
                  <a:pt x="601472" y="81308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3" name="Google Shape;383;p21"/>
          <p:cNvSpPr/>
          <p:nvPr/>
        </p:nvSpPr>
        <p:spPr>
          <a:xfrm rot="8128819">
            <a:off x="8726361" y="2762376"/>
            <a:ext cx="807680" cy="805417"/>
          </a:xfrm>
          <a:custGeom>
            <a:avLst/>
            <a:gdLst/>
            <a:ahLst/>
            <a:cxnLst/>
            <a:rect l="l" t="t" r="r" b="b"/>
            <a:pathLst>
              <a:path w="807680" h="805417" extrusionOk="0">
                <a:moveTo>
                  <a:pt x="0" y="0"/>
                </a:moveTo>
                <a:lnTo>
                  <a:pt x="807681" y="0"/>
                </a:lnTo>
                <a:cubicBezTo>
                  <a:pt x="790928" y="207924"/>
                  <a:pt x="701912" y="401176"/>
                  <a:pt x="552785" y="550303"/>
                </a:cubicBezTo>
                <a:cubicBezTo>
                  <a:pt x="403038" y="700051"/>
                  <a:pt x="208873" y="789140"/>
                  <a:pt x="0" y="805418"/>
                </a:cubicBezTo>
                <a:lnTo>
                  <a:pt x="0" y="0"/>
                </a:ln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4" name="Google Shape;384;p21"/>
          <p:cNvSpPr/>
          <p:nvPr/>
        </p:nvSpPr>
        <p:spPr>
          <a:xfrm>
            <a:off x="9055298" y="2449795"/>
            <a:ext cx="1461197" cy="1461197"/>
          </a:xfrm>
          <a:custGeom>
            <a:avLst/>
            <a:gdLst/>
            <a:ahLst/>
            <a:cxnLst/>
            <a:rect l="l" t="t" r="r" b="b"/>
            <a:pathLst>
              <a:path w="1461197" h="1461197" extrusionOk="0">
                <a:moveTo>
                  <a:pt x="1461197" y="730599"/>
                </a:moveTo>
                <a:cubicBezTo>
                  <a:pt x="1461197" y="1134097"/>
                  <a:pt x="1134098" y="1461198"/>
                  <a:pt x="730599" y="1461198"/>
                </a:cubicBezTo>
                <a:cubicBezTo>
                  <a:pt x="327100" y="1461198"/>
                  <a:pt x="0" y="1134097"/>
                  <a:pt x="0" y="730599"/>
                </a:cubicBezTo>
                <a:cubicBezTo>
                  <a:pt x="0" y="327100"/>
                  <a:pt x="327100" y="0"/>
                  <a:pt x="730599" y="0"/>
                </a:cubicBezTo>
                <a:cubicBezTo>
                  <a:pt x="1134098" y="0"/>
                  <a:pt x="1461197" y="327100"/>
                  <a:pt x="1461197" y="73059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8900" sx="101000" sy="101000" algn="ctr" rotWithShape="0">
              <a:srgbClr val="000000">
                <a:alpha val="7058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5" name="Google Shape;385;p21"/>
          <p:cNvSpPr/>
          <p:nvPr/>
        </p:nvSpPr>
        <p:spPr>
          <a:xfrm>
            <a:off x="9136622" y="2178111"/>
            <a:ext cx="1654996" cy="2504503"/>
          </a:xfrm>
          <a:custGeom>
            <a:avLst/>
            <a:gdLst/>
            <a:ahLst/>
            <a:cxnLst/>
            <a:rect l="l" t="t" r="r" b="b"/>
            <a:pathLst>
              <a:path w="1654996" h="2504503" extrusionOk="0">
                <a:moveTo>
                  <a:pt x="728373" y="2504503"/>
                </a:moveTo>
                <a:lnTo>
                  <a:pt x="710671" y="2504503"/>
                </a:lnTo>
                <a:lnTo>
                  <a:pt x="710671" y="1985223"/>
                </a:lnTo>
                <a:lnTo>
                  <a:pt x="718920" y="1984675"/>
                </a:lnTo>
                <a:cubicBezTo>
                  <a:pt x="1233894" y="1950478"/>
                  <a:pt x="1637295" y="1518973"/>
                  <a:pt x="1637295" y="1002283"/>
                </a:cubicBezTo>
                <a:cubicBezTo>
                  <a:pt x="1637295" y="459389"/>
                  <a:pt x="1195608" y="17701"/>
                  <a:pt x="652713" y="17701"/>
                </a:cubicBezTo>
                <a:cubicBezTo>
                  <a:pt x="417453" y="17701"/>
                  <a:pt x="189748" y="102009"/>
                  <a:pt x="11533" y="255078"/>
                </a:cubicBezTo>
                <a:lnTo>
                  <a:pt x="0" y="241647"/>
                </a:lnTo>
                <a:cubicBezTo>
                  <a:pt x="181427" y="85841"/>
                  <a:pt x="413220" y="0"/>
                  <a:pt x="652713" y="0"/>
                </a:cubicBezTo>
                <a:cubicBezTo>
                  <a:pt x="920420" y="0"/>
                  <a:pt x="1172140" y="104272"/>
                  <a:pt x="1361451" y="293546"/>
                </a:cubicBezTo>
                <a:cubicBezTo>
                  <a:pt x="1550761" y="482857"/>
                  <a:pt x="1654997" y="734540"/>
                  <a:pt x="1654997" y="1002283"/>
                </a:cubicBezTo>
                <a:cubicBezTo>
                  <a:pt x="1654997" y="1258274"/>
                  <a:pt x="1558535" y="1501928"/>
                  <a:pt x="1383349" y="1688392"/>
                </a:cubicBezTo>
                <a:cubicBezTo>
                  <a:pt x="1210864" y="1872009"/>
                  <a:pt x="978523" y="1983069"/>
                  <a:pt x="728373" y="2001756"/>
                </a:cubicBezTo>
                <a:lnTo>
                  <a:pt x="728373" y="250450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6" name="Google Shape;386;p21"/>
          <p:cNvSpPr/>
          <p:nvPr/>
        </p:nvSpPr>
        <p:spPr>
          <a:xfrm>
            <a:off x="9739764" y="4557794"/>
            <a:ext cx="228033" cy="228033"/>
          </a:xfrm>
          <a:custGeom>
            <a:avLst/>
            <a:gdLst/>
            <a:ahLst/>
            <a:cxnLst/>
            <a:rect l="l" t="t" r="r" b="b"/>
            <a:pathLst>
              <a:path w="228033" h="228033" extrusionOk="0">
                <a:moveTo>
                  <a:pt x="228034" y="114017"/>
                </a:moveTo>
                <a:cubicBezTo>
                  <a:pt x="228034" y="176987"/>
                  <a:pt x="176987" y="228034"/>
                  <a:pt x="114017" y="228034"/>
                </a:cubicBezTo>
                <a:cubicBezTo>
                  <a:pt x="51047" y="228034"/>
                  <a:pt x="0" y="176987"/>
                  <a:pt x="0" y="114017"/>
                </a:cubicBezTo>
                <a:cubicBezTo>
                  <a:pt x="0" y="51047"/>
                  <a:pt x="51047" y="0"/>
                  <a:pt x="114017" y="0"/>
                </a:cubicBezTo>
                <a:cubicBezTo>
                  <a:pt x="176987" y="0"/>
                  <a:pt x="228034" y="51047"/>
                  <a:pt x="228034" y="114017"/>
                </a:cubicBezTo>
                <a:close/>
              </a:path>
            </a:pathLst>
          </a:custGeom>
          <a:solidFill>
            <a:srgbClr val="54BA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7" name="Google Shape;387;p21"/>
          <p:cNvSpPr txBox="1"/>
          <p:nvPr/>
        </p:nvSpPr>
        <p:spPr>
          <a:xfrm>
            <a:off x="8564567" y="4959250"/>
            <a:ext cx="25536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IEC 60335-1[4]:</a:t>
            </a:r>
            <a:endParaRPr sz="1600" b="1" i="0" u="none" strike="noStrike" cap="none">
              <a:solidFill>
                <a:srgbClr val="3F3F3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F3F3F"/>
                </a:solidFill>
                <a:latin typeface="Inter"/>
                <a:ea typeface="Inter"/>
                <a:cs typeface="Inter"/>
                <a:sym typeface="Inter"/>
              </a:rPr>
              <a:t>Safety of Electrical Equipment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6561" y="2749244"/>
            <a:ext cx="900000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1"/>
          <p:cNvSpPr txBox="1"/>
          <p:nvPr/>
        </p:nvSpPr>
        <p:spPr>
          <a:xfrm>
            <a:off x="772415" y="6495780"/>
            <a:ext cx="4209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See references in slide 15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"/>
          <p:cNvSpPr txBox="1"/>
          <p:nvPr/>
        </p:nvSpPr>
        <p:spPr>
          <a:xfrm>
            <a:off x="3686700" y="534888"/>
            <a:ext cx="4818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LITERATURE REVIEW</a:t>
            </a:r>
            <a:endParaRPr sz="3200" b="0" i="0" u="none" strike="noStrike" cap="none" dirty="0">
              <a:solidFill>
                <a:srgbClr val="54BAB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319" name="Google Shape;319;p6"/>
          <p:cNvGraphicFramePr/>
          <p:nvPr>
            <p:extLst>
              <p:ext uri="{D42A27DB-BD31-4B8C-83A1-F6EECF244321}">
                <p14:modId xmlns:p14="http://schemas.microsoft.com/office/powerpoint/2010/main" val="57762546"/>
              </p:ext>
            </p:extLst>
          </p:nvPr>
        </p:nvGraphicFramePr>
        <p:xfrm>
          <a:off x="1892242" y="1404634"/>
          <a:ext cx="8407515" cy="502488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90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4016">
                  <a:extLst>
                    <a:ext uri="{9D8B030D-6E8A-4147-A177-3AD203B41FA5}">
                      <a16:colId xmlns:a16="http://schemas.microsoft.com/office/drawing/2014/main" val="3286725470"/>
                    </a:ext>
                  </a:extLst>
                </a:gridCol>
              </a:tblGrid>
              <a:tr h="5327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endParaRPr sz="1500" b="1" u="none" strike="noStrike" cap="none" dirty="0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4BA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b="1" u="none" strike="noStrike" cap="none" dirty="0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Hardwired Fire/Smoke Alarm</a:t>
                      </a:r>
                      <a:endParaRPr sz="15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4BA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solidFill>
                            <a:srgbClr val="FFFF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Our Device</a:t>
                      </a:r>
                      <a:endParaRPr lang="en-QA" sz="15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4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6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Installation mode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Complex Process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Simple</a:t>
                      </a:r>
                      <a:endParaRPr lang="en-QA" sz="1500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6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Installation cost / time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b="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High / More</a:t>
                      </a:r>
                      <a:endParaRPr sz="1500" b="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Low / Less</a:t>
                      </a:r>
                      <a:endParaRPr lang="en-QA" sz="1500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Modification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Hard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Flexible </a:t>
                      </a:r>
                      <a:endParaRPr lang="en-QA" sz="1500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6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Maintenance cost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High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Low</a:t>
                      </a:r>
                      <a:endParaRPr lang="en-QA" sz="1500" b="1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6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sym typeface="Inter"/>
                        </a:rPr>
                        <a:t>Cellular network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Not required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Required</a:t>
                      </a:r>
                      <a:endParaRPr lang="en-QA" sz="1500" b="1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Source</a:t>
                      </a:r>
                      <a:endParaRPr sz="1500" u="none" strike="noStrike" cap="none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Power supply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Battery Powered</a:t>
                      </a:r>
                      <a:endParaRPr lang="en-QA" sz="1500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01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Mobile message alert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Not supported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Supported</a:t>
                      </a:r>
                      <a:endParaRPr lang="en-QA" sz="1500" b="1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Alarm</a:t>
                      </a:r>
                      <a:endParaRPr sz="1500" u="none" strike="noStrike" cap="none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Supported 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</a:rPr>
                        <a:t>Supported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8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Price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Low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High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780847"/>
                  </a:ext>
                </a:extLst>
              </a:tr>
              <a:tr h="2717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Sensors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Smoke/Gas/Flame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Smoke/Gas/Flame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Software Platform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Inter"/>
                        <a:buNone/>
                      </a:pPr>
                      <a:r>
                        <a:rPr lang="en-US" sz="1500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Not Supported</a:t>
                      </a:r>
                      <a:endParaRPr sz="1500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500" b="1" u="none" strike="noStrike" cap="none" dirty="0">
                          <a:latin typeface="+mj-lt"/>
                          <a:ea typeface="Cambria Math" panose="02040503050406030204" pitchFamily="18" charset="0"/>
                          <a:cs typeface="Inter"/>
                          <a:sym typeface="Inter"/>
                        </a:rPr>
                        <a:t>Supported</a:t>
                      </a:r>
                      <a:endParaRPr sz="1500" b="1" u="none" strike="noStrike" cap="none" dirty="0">
                        <a:latin typeface="+mj-lt"/>
                        <a:ea typeface="Cambria Math" panose="02040503050406030204" pitchFamily="18" charset="0"/>
                        <a:cs typeface="Inter"/>
                        <a:sym typeface="Inter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20" name="Google Shape;320;p6"/>
          <p:cNvSpPr txBox="1"/>
          <p:nvPr/>
        </p:nvSpPr>
        <p:spPr>
          <a:xfrm>
            <a:off x="6311900" y="38100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653746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"/>
          <p:cNvSpPr txBox="1"/>
          <p:nvPr/>
        </p:nvSpPr>
        <p:spPr>
          <a:xfrm>
            <a:off x="4253602" y="437366"/>
            <a:ext cx="5283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rgbClr val="54BAB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SPECIFICATION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>
            <a:off x="656037" y="1256228"/>
            <a:ext cx="3973366" cy="536627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3" name="Google Shape;403;p23"/>
          <p:cNvSpPr/>
          <p:nvPr/>
        </p:nvSpPr>
        <p:spPr>
          <a:xfrm>
            <a:off x="5019362" y="1256229"/>
            <a:ext cx="6902560" cy="15350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5019362" y="2907095"/>
            <a:ext cx="6902561" cy="130389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5019362" y="4326756"/>
            <a:ext cx="6902561" cy="22957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54BABF"/>
            </a:solidFill>
            <a:prstDash val="lgDashDot"/>
            <a:miter lim="800000"/>
            <a:headEnd type="none" w="sm" len="sm"/>
            <a:tailEnd type="none" w="sm" len="sm"/>
          </a:ln>
          <a:effectLst>
            <a:outerShdw blurRad="88900" sx="101000" sy="101000" algn="ctr" rotWithShape="0">
              <a:srgbClr val="000000">
                <a:alpha val="1098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6" name="Google Shape;406;p23"/>
          <p:cNvSpPr txBox="1"/>
          <p:nvPr/>
        </p:nvSpPr>
        <p:spPr>
          <a:xfrm>
            <a:off x="829272" y="1490008"/>
            <a:ext cx="3802869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Arduino Uno Rev3: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Operating voltage : 5V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Advantages: </a:t>
            </a:r>
            <a:endParaRPr dirty="0"/>
          </a:p>
          <a:p>
            <a:pPr marL="1873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Inexpensive Hardware</a:t>
            </a:r>
            <a:endParaRPr dirty="0"/>
          </a:p>
          <a:p>
            <a:pPr marL="1873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Tons of Libraries</a:t>
            </a:r>
            <a:endParaRPr dirty="0"/>
          </a:p>
          <a:p>
            <a:pPr marL="1873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Cross Platform Support</a:t>
            </a:r>
            <a:endParaRPr dirty="0"/>
          </a:p>
        </p:txBody>
      </p:sp>
      <p:pic>
        <p:nvPicPr>
          <p:cNvPr id="407" name="Google Shape;407;p23"/>
          <p:cNvPicPr preferRelativeResize="0"/>
          <p:nvPr/>
        </p:nvPicPr>
        <p:blipFill rotWithShape="1">
          <a:blip r:embed="rId3">
            <a:alphaModFix/>
          </a:blip>
          <a:srcRect l="12637" t="19101" r="9627" b="13552"/>
          <a:stretch/>
        </p:blipFill>
        <p:spPr>
          <a:xfrm>
            <a:off x="9847042" y="1284757"/>
            <a:ext cx="1750194" cy="11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3"/>
          <p:cNvSpPr txBox="1"/>
          <p:nvPr/>
        </p:nvSpPr>
        <p:spPr>
          <a:xfrm>
            <a:off x="5130801" y="1313298"/>
            <a:ext cx="4933633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Metal Oxide Semiconductor (MQ2) Sensor: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Detection gas: LPG, Smoke, Alcohol, Propane, Hydrogen, Methane and Carbon Monoxide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Concentrations: 200 to 10000 ppm</a:t>
            </a:r>
            <a:endParaRPr dirty="0"/>
          </a:p>
        </p:txBody>
      </p:sp>
      <p:sp>
        <p:nvSpPr>
          <p:cNvPr id="409" name="Google Shape;409;p23"/>
          <p:cNvSpPr txBox="1"/>
          <p:nvPr/>
        </p:nvSpPr>
        <p:spPr>
          <a:xfrm>
            <a:off x="5130801" y="3042022"/>
            <a:ext cx="49320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Flame Sensor: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Spectrum range: 760nm ~ 1100nm</a:t>
            </a:r>
            <a:endParaRPr dirty="0"/>
          </a:p>
        </p:txBody>
      </p:sp>
      <p:sp>
        <p:nvSpPr>
          <p:cNvPr id="410" name="Google Shape;410;p23"/>
          <p:cNvSpPr txBox="1"/>
          <p:nvPr/>
        </p:nvSpPr>
        <p:spPr>
          <a:xfrm>
            <a:off x="5087460" y="4444791"/>
            <a:ext cx="4905900" cy="118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SIM900 GSM Shield for Arduino 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Supply Voltage: 3.2-4.8V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Send &amp; receive SMS messages &amp; GPRS data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i="0" u="none" strike="noStrike" cap="none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1" name="Google Shape;411;p23"/>
          <p:cNvSpPr txBox="1"/>
          <p:nvPr/>
        </p:nvSpPr>
        <p:spPr>
          <a:xfrm>
            <a:off x="9960213" y="2493560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3: MQ2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3"/>
          <p:cNvSpPr txBox="1"/>
          <p:nvPr/>
        </p:nvSpPr>
        <p:spPr>
          <a:xfrm>
            <a:off x="1846717" y="5740627"/>
            <a:ext cx="195868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2: Arduino Uno R3</a:t>
            </a:r>
            <a:endParaRPr/>
          </a:p>
        </p:txBody>
      </p:sp>
      <p:sp>
        <p:nvSpPr>
          <p:cNvPr id="413" name="Google Shape;413;p23"/>
          <p:cNvSpPr txBox="1"/>
          <p:nvPr/>
        </p:nvSpPr>
        <p:spPr>
          <a:xfrm>
            <a:off x="10279173" y="3917487"/>
            <a:ext cx="164274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4: Flame Sensor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3"/>
          <p:cNvSpPr txBox="1"/>
          <p:nvPr/>
        </p:nvSpPr>
        <p:spPr>
          <a:xfrm>
            <a:off x="10505241" y="6148281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Figure 5: SIM900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23"/>
          <p:cNvCxnSpPr/>
          <p:nvPr/>
        </p:nvCxnSpPr>
        <p:spPr>
          <a:xfrm>
            <a:off x="1460701" y="6017866"/>
            <a:ext cx="257105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16" name="Google Shape;416;p23"/>
          <p:cNvCxnSpPr/>
          <p:nvPr/>
        </p:nvCxnSpPr>
        <p:spPr>
          <a:xfrm>
            <a:off x="1021076" y="3718522"/>
            <a:ext cx="0" cy="19907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17" name="Google Shape;417;p23"/>
          <p:cNvSpPr txBox="1"/>
          <p:nvPr/>
        </p:nvSpPr>
        <p:spPr>
          <a:xfrm>
            <a:off x="2276236" y="6147141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68.6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3"/>
          <p:cNvSpPr txBox="1"/>
          <p:nvPr/>
        </p:nvSpPr>
        <p:spPr>
          <a:xfrm rot="-5400000">
            <a:off x="153110" y="4283386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53.4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9" name="Google Shape;419;p23"/>
          <p:cNvCxnSpPr/>
          <p:nvPr/>
        </p:nvCxnSpPr>
        <p:spPr>
          <a:xfrm>
            <a:off x="9833145" y="1897286"/>
            <a:ext cx="359767" cy="5547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20" name="Google Shape;420;p23"/>
          <p:cNvSpPr txBox="1"/>
          <p:nvPr/>
        </p:nvSpPr>
        <p:spPr>
          <a:xfrm>
            <a:off x="9368388" y="2074783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3"/>
          <p:cNvSpPr txBox="1"/>
          <p:nvPr/>
        </p:nvSpPr>
        <p:spPr>
          <a:xfrm>
            <a:off x="10948209" y="2166676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3"/>
          <p:cNvSpPr txBox="1"/>
          <p:nvPr/>
        </p:nvSpPr>
        <p:spPr>
          <a:xfrm>
            <a:off x="10192912" y="2886979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27.3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3"/>
          <p:cNvSpPr txBox="1"/>
          <p:nvPr/>
        </p:nvSpPr>
        <p:spPr>
          <a:xfrm rot="-1274801">
            <a:off x="9517158" y="5578515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3"/>
          <p:cNvSpPr txBox="1"/>
          <p:nvPr/>
        </p:nvSpPr>
        <p:spPr>
          <a:xfrm rot="-1016566">
            <a:off x="10235215" y="4523918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71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23"/>
          <p:cNvCxnSpPr>
            <a:endCxn id="407" idx="3"/>
          </p:cNvCxnSpPr>
          <p:nvPr/>
        </p:nvCxnSpPr>
        <p:spPr>
          <a:xfrm rot="10800000" flipH="1">
            <a:off x="10353136" y="1851757"/>
            <a:ext cx="1244100" cy="63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26" name="Google Shape;426;p23"/>
          <p:cNvCxnSpPr/>
          <p:nvPr/>
        </p:nvCxnSpPr>
        <p:spPr>
          <a:xfrm rot="10800000" flipH="1">
            <a:off x="10097468" y="4765523"/>
            <a:ext cx="1217740" cy="32451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27" name="Google Shape;427;p23"/>
          <p:cNvCxnSpPr/>
          <p:nvPr/>
        </p:nvCxnSpPr>
        <p:spPr>
          <a:xfrm>
            <a:off x="9960213" y="5344332"/>
            <a:ext cx="318960" cy="80926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28" name="Google Shape;428;p23"/>
          <p:cNvPicPr preferRelativeResize="0"/>
          <p:nvPr/>
        </p:nvPicPr>
        <p:blipFill rotWithShape="1">
          <a:blip r:embed="rId4">
            <a:alphaModFix/>
          </a:blip>
          <a:srcRect l="4609" t="7044" r="3600" b="7655"/>
          <a:stretch/>
        </p:blipFill>
        <p:spPr>
          <a:xfrm>
            <a:off x="1200453" y="3673838"/>
            <a:ext cx="2963375" cy="2066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23"/>
          <p:cNvCxnSpPr/>
          <p:nvPr/>
        </p:nvCxnSpPr>
        <p:spPr>
          <a:xfrm rot="10800000">
            <a:off x="10024219" y="3198668"/>
            <a:ext cx="12095" cy="70829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30" name="Google Shape;430;p23"/>
          <p:cNvSpPr txBox="1"/>
          <p:nvPr/>
        </p:nvSpPr>
        <p:spPr>
          <a:xfrm rot="-5400000">
            <a:off x="9178572" y="3125424"/>
            <a:ext cx="139209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15.4 mm</a:t>
            </a:r>
            <a:endParaRPr sz="11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p23"/>
          <p:cNvCxnSpPr/>
          <p:nvPr/>
        </p:nvCxnSpPr>
        <p:spPr>
          <a:xfrm rot="10800000" flipH="1">
            <a:off x="10192912" y="3126419"/>
            <a:ext cx="1679830" cy="221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32" name="Google Shape;432;p23"/>
          <p:cNvPicPr preferRelativeResize="0"/>
          <p:nvPr/>
        </p:nvPicPr>
        <p:blipFill rotWithShape="1">
          <a:blip r:embed="rId5">
            <a:alphaModFix/>
          </a:blip>
          <a:srcRect l="4265" t="8573" r="3218" b="10151"/>
          <a:stretch/>
        </p:blipFill>
        <p:spPr>
          <a:xfrm rot="-2283465">
            <a:off x="10269179" y="2922721"/>
            <a:ext cx="1530988" cy="13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3"/>
          <p:cNvPicPr preferRelativeResize="0"/>
          <p:nvPr/>
        </p:nvPicPr>
        <p:blipFill rotWithShape="1">
          <a:blip r:embed="rId6">
            <a:alphaModFix/>
          </a:blip>
          <a:srcRect l="5154" r="7890" b="12280"/>
          <a:stretch/>
        </p:blipFill>
        <p:spPr>
          <a:xfrm>
            <a:off x="10077693" y="4342798"/>
            <a:ext cx="1795049" cy="18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1001</Words>
  <Application>Microsoft Macintosh PowerPoint</Application>
  <PresentationFormat>Widescreen</PresentationFormat>
  <Paragraphs>211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Inter</vt:lpstr>
      <vt:lpstr>Arial</vt:lpstr>
      <vt:lpstr>Montserrat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Hissa K</dc:creator>
  <cp:lastModifiedBy>HISSA AL-KHATER</cp:lastModifiedBy>
  <cp:revision>17</cp:revision>
  <dcterms:created xsi:type="dcterms:W3CDTF">2022-09-02T20:02:39Z</dcterms:created>
  <dcterms:modified xsi:type="dcterms:W3CDTF">2023-04-20T03:01:59Z</dcterms:modified>
</cp:coreProperties>
</file>